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256" r:id="rId5"/>
    <p:sldId id="257" r:id="rId6"/>
    <p:sldId id="258" r:id="rId7"/>
    <p:sldId id="290" r:id="rId8"/>
    <p:sldId id="292" r:id="rId9"/>
    <p:sldId id="293" r:id="rId10"/>
    <p:sldId id="317" r:id="rId11"/>
    <p:sldId id="322" r:id="rId12"/>
    <p:sldId id="303" r:id="rId13"/>
    <p:sldId id="304" r:id="rId14"/>
    <p:sldId id="289" r:id="rId15"/>
    <p:sldId id="285" r:id="rId16"/>
    <p:sldId id="318" r:id="rId17"/>
    <p:sldId id="319" r:id="rId18"/>
    <p:sldId id="321" r:id="rId19"/>
    <p:sldId id="323" r:id="rId20"/>
    <p:sldId id="315" r:id="rId21"/>
    <p:sldId id="311" r:id="rId22"/>
    <p:sldId id="260" r:id="rId23"/>
    <p:sldId id="284" r:id="rId24"/>
    <p:sldId id="296" r:id="rId25"/>
    <p:sldId id="265" r:id="rId26"/>
    <p:sldId id="301" r:id="rId27"/>
    <p:sldId id="302" r:id="rId28"/>
    <p:sldId id="288" r:id="rId29"/>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78086A4E-9EA4-EAA3-F25B-5EE9A8F70895}" name="Kal C" initials="KC" userId="49ff52cadfe8f2a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8282"/>
    <a:srgbClr val="58696B"/>
    <a:srgbClr val="4C6164"/>
    <a:srgbClr val="95B8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960" autoAdjust="0"/>
  </p:normalViewPr>
  <p:slideViewPr>
    <p:cSldViewPr snapToGrid="0">
      <p:cViewPr varScale="1">
        <p:scale>
          <a:sx n="103" d="100"/>
          <a:sy n="103" d="100"/>
        </p:scale>
        <p:origin x="852" y="31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55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F3AA588-D935-4316-8F60-7030F7221691}" type="datetime1">
              <a:rPr lang="en-GB" smtClean="0"/>
              <a:t>16/10/2025</a:t>
            </a:fld>
            <a:endParaRPr lang="en-GB"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0AC623C-86E0-4A85-83FB-F4A716956FD4}" type="slidenum">
              <a:rPr lang="en-GB" smtClean="0"/>
              <a:t>‹#›</a:t>
            </a:fld>
            <a:endParaRPr lang="en-GB"/>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B4B90-5A51-4008-B8B1-FF1256259E7D}" type="datetime1">
              <a:rPr lang="en-GB" smtClean="0"/>
              <a:pPr/>
              <a:t>16/10/2025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37D7554-D10C-4E29-B8E6-BB7111FA614F}" type="slidenum">
              <a:rPr lang="en-GB" noProof="0" smtClean="0"/>
              <a:t>‹#›</a:t>
            </a:fld>
            <a:endParaRPr lang="en-GB" noProof="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a:t>
            </a:fld>
            <a:endParaRPr lang="en-GB"/>
          </a:p>
        </p:txBody>
      </p:sp>
    </p:spTree>
    <p:extLst>
      <p:ext uri="{BB962C8B-B14F-4D97-AF65-F5344CB8AC3E}">
        <p14:creationId xmlns:p14="http://schemas.microsoft.com/office/powerpoint/2010/main" val="1794764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10</a:t>
            </a:fld>
            <a:endParaRPr lang="en-GB"/>
          </a:p>
        </p:txBody>
      </p:sp>
    </p:spTree>
    <p:extLst>
      <p:ext uri="{BB962C8B-B14F-4D97-AF65-F5344CB8AC3E}">
        <p14:creationId xmlns:p14="http://schemas.microsoft.com/office/powerpoint/2010/main" val="1028455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11</a:t>
            </a:fld>
            <a:endParaRPr lang="en-GB"/>
          </a:p>
        </p:txBody>
      </p:sp>
    </p:spTree>
    <p:extLst>
      <p:ext uri="{BB962C8B-B14F-4D97-AF65-F5344CB8AC3E}">
        <p14:creationId xmlns:p14="http://schemas.microsoft.com/office/powerpoint/2010/main" val="113941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12</a:t>
            </a:fld>
            <a:endParaRPr lang="en-GB"/>
          </a:p>
        </p:txBody>
      </p:sp>
    </p:spTree>
    <p:extLst>
      <p:ext uri="{BB962C8B-B14F-4D97-AF65-F5344CB8AC3E}">
        <p14:creationId xmlns:p14="http://schemas.microsoft.com/office/powerpoint/2010/main" val="2002358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13</a:t>
            </a:fld>
            <a:endParaRPr lang="en-GB"/>
          </a:p>
        </p:txBody>
      </p:sp>
    </p:spTree>
    <p:extLst>
      <p:ext uri="{BB962C8B-B14F-4D97-AF65-F5344CB8AC3E}">
        <p14:creationId xmlns:p14="http://schemas.microsoft.com/office/powerpoint/2010/main" val="3300247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14</a:t>
            </a:fld>
            <a:endParaRPr lang="en-GB"/>
          </a:p>
        </p:txBody>
      </p:sp>
    </p:spTree>
    <p:extLst>
      <p:ext uri="{BB962C8B-B14F-4D97-AF65-F5344CB8AC3E}">
        <p14:creationId xmlns:p14="http://schemas.microsoft.com/office/powerpoint/2010/main" val="609924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15</a:t>
            </a:fld>
            <a:endParaRPr lang="en-GB"/>
          </a:p>
        </p:txBody>
      </p:sp>
    </p:spTree>
    <p:extLst>
      <p:ext uri="{BB962C8B-B14F-4D97-AF65-F5344CB8AC3E}">
        <p14:creationId xmlns:p14="http://schemas.microsoft.com/office/powerpoint/2010/main" val="317514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16</a:t>
            </a:fld>
            <a:endParaRPr lang="en-GB"/>
          </a:p>
        </p:txBody>
      </p:sp>
    </p:spTree>
    <p:extLst>
      <p:ext uri="{BB962C8B-B14F-4D97-AF65-F5344CB8AC3E}">
        <p14:creationId xmlns:p14="http://schemas.microsoft.com/office/powerpoint/2010/main" val="3463821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17</a:t>
            </a:fld>
            <a:endParaRPr lang="en-GB"/>
          </a:p>
        </p:txBody>
      </p:sp>
    </p:spTree>
    <p:extLst>
      <p:ext uri="{BB962C8B-B14F-4D97-AF65-F5344CB8AC3E}">
        <p14:creationId xmlns:p14="http://schemas.microsoft.com/office/powerpoint/2010/main" val="3945083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18</a:t>
            </a:fld>
            <a:endParaRPr lang="en-GB"/>
          </a:p>
        </p:txBody>
      </p:sp>
    </p:spTree>
    <p:extLst>
      <p:ext uri="{BB962C8B-B14F-4D97-AF65-F5344CB8AC3E}">
        <p14:creationId xmlns:p14="http://schemas.microsoft.com/office/powerpoint/2010/main" val="3751969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19</a:t>
            </a:fld>
            <a:endParaRPr lang="en-GB"/>
          </a:p>
        </p:txBody>
      </p:sp>
    </p:spTree>
    <p:extLst>
      <p:ext uri="{BB962C8B-B14F-4D97-AF65-F5344CB8AC3E}">
        <p14:creationId xmlns:p14="http://schemas.microsoft.com/office/powerpoint/2010/main" val="1257185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2</a:t>
            </a:fld>
            <a:endParaRPr lang="en-GB"/>
          </a:p>
        </p:txBody>
      </p:sp>
    </p:spTree>
    <p:extLst>
      <p:ext uri="{BB962C8B-B14F-4D97-AF65-F5344CB8AC3E}">
        <p14:creationId xmlns:p14="http://schemas.microsoft.com/office/powerpoint/2010/main" val="22488358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20</a:t>
            </a:fld>
            <a:endParaRPr lang="en-GB"/>
          </a:p>
        </p:txBody>
      </p:sp>
    </p:spTree>
    <p:extLst>
      <p:ext uri="{BB962C8B-B14F-4D97-AF65-F5344CB8AC3E}">
        <p14:creationId xmlns:p14="http://schemas.microsoft.com/office/powerpoint/2010/main" val="2246858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21</a:t>
            </a:fld>
            <a:endParaRPr lang="en-GB"/>
          </a:p>
        </p:txBody>
      </p:sp>
    </p:spTree>
    <p:extLst>
      <p:ext uri="{BB962C8B-B14F-4D97-AF65-F5344CB8AC3E}">
        <p14:creationId xmlns:p14="http://schemas.microsoft.com/office/powerpoint/2010/main" val="76291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22</a:t>
            </a:fld>
            <a:endParaRPr lang="en-GB"/>
          </a:p>
        </p:txBody>
      </p:sp>
    </p:spTree>
    <p:extLst>
      <p:ext uri="{BB962C8B-B14F-4D97-AF65-F5344CB8AC3E}">
        <p14:creationId xmlns:p14="http://schemas.microsoft.com/office/powerpoint/2010/main" val="13907539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23</a:t>
            </a:fld>
            <a:endParaRPr lang="en-GB"/>
          </a:p>
        </p:txBody>
      </p:sp>
    </p:spTree>
    <p:extLst>
      <p:ext uri="{BB962C8B-B14F-4D97-AF65-F5344CB8AC3E}">
        <p14:creationId xmlns:p14="http://schemas.microsoft.com/office/powerpoint/2010/main" val="2083347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24</a:t>
            </a:fld>
            <a:endParaRPr lang="en-GB"/>
          </a:p>
        </p:txBody>
      </p:sp>
    </p:spTree>
    <p:extLst>
      <p:ext uri="{BB962C8B-B14F-4D97-AF65-F5344CB8AC3E}">
        <p14:creationId xmlns:p14="http://schemas.microsoft.com/office/powerpoint/2010/main" val="971304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25</a:t>
            </a:fld>
            <a:endParaRPr lang="en-GB"/>
          </a:p>
        </p:txBody>
      </p:sp>
    </p:spTree>
    <p:extLst>
      <p:ext uri="{BB962C8B-B14F-4D97-AF65-F5344CB8AC3E}">
        <p14:creationId xmlns:p14="http://schemas.microsoft.com/office/powerpoint/2010/main" val="869500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3</a:t>
            </a:fld>
            <a:endParaRPr lang="en-GB"/>
          </a:p>
        </p:txBody>
      </p:sp>
    </p:spTree>
    <p:extLst>
      <p:ext uri="{BB962C8B-B14F-4D97-AF65-F5344CB8AC3E}">
        <p14:creationId xmlns:p14="http://schemas.microsoft.com/office/powerpoint/2010/main" val="4121963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4</a:t>
            </a:fld>
            <a:endParaRPr lang="en-GB"/>
          </a:p>
        </p:txBody>
      </p:sp>
    </p:spTree>
    <p:extLst>
      <p:ext uri="{BB962C8B-B14F-4D97-AF65-F5344CB8AC3E}">
        <p14:creationId xmlns:p14="http://schemas.microsoft.com/office/powerpoint/2010/main" val="1194261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5</a:t>
            </a:fld>
            <a:endParaRPr lang="en-GB"/>
          </a:p>
        </p:txBody>
      </p:sp>
    </p:spTree>
    <p:extLst>
      <p:ext uri="{BB962C8B-B14F-4D97-AF65-F5344CB8AC3E}">
        <p14:creationId xmlns:p14="http://schemas.microsoft.com/office/powerpoint/2010/main" val="2835944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6</a:t>
            </a:fld>
            <a:endParaRPr lang="en-GB"/>
          </a:p>
        </p:txBody>
      </p:sp>
    </p:spTree>
    <p:extLst>
      <p:ext uri="{BB962C8B-B14F-4D97-AF65-F5344CB8AC3E}">
        <p14:creationId xmlns:p14="http://schemas.microsoft.com/office/powerpoint/2010/main" val="1538554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C37D7554-D10C-4E29-B8E6-BB7111FA614F}" type="slidenum">
              <a:rPr lang="en-GB" smtClean="0"/>
              <a:t>7</a:t>
            </a:fld>
            <a:endParaRPr lang="en-GB"/>
          </a:p>
        </p:txBody>
      </p:sp>
    </p:spTree>
    <p:extLst>
      <p:ext uri="{BB962C8B-B14F-4D97-AF65-F5344CB8AC3E}">
        <p14:creationId xmlns:p14="http://schemas.microsoft.com/office/powerpoint/2010/main" val="4267000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8</a:t>
            </a:fld>
            <a:endParaRPr lang="en-GB"/>
          </a:p>
        </p:txBody>
      </p:sp>
    </p:spTree>
    <p:extLst>
      <p:ext uri="{BB962C8B-B14F-4D97-AF65-F5344CB8AC3E}">
        <p14:creationId xmlns:p14="http://schemas.microsoft.com/office/powerpoint/2010/main" val="1159788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rtl="0"/>
            <a:fld id="{C37D7554-D10C-4E29-B8E6-BB7111FA614F}" type="slidenum">
              <a:rPr lang="en-GB" smtClean="0"/>
              <a:t>9</a:t>
            </a:fld>
            <a:endParaRPr lang="en-GB"/>
          </a:p>
        </p:txBody>
      </p:sp>
    </p:spTree>
    <p:extLst>
      <p:ext uri="{BB962C8B-B14F-4D97-AF65-F5344CB8AC3E}">
        <p14:creationId xmlns:p14="http://schemas.microsoft.com/office/powerpoint/2010/main" val="1601712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5C9C5B-BBA9-42AB-806E-92FC22E19CBA}"/>
              </a:ext>
            </a:extLst>
          </p:cNvPr>
          <p:cNvSpPr/>
          <p:nvPr userDrawn="1"/>
        </p:nvSpPr>
        <p:spPr>
          <a:xfrm>
            <a:off x="-1" y="0"/>
            <a:ext cx="90374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1" name="Picture Placeholder 10">
            <a:extLst>
              <a:ext uri="{FF2B5EF4-FFF2-40B4-BE49-F238E27FC236}">
                <a16:creationId xmlns:a16="http://schemas.microsoft.com/office/drawing/2014/main" id="{AF30CF48-DD5D-4C81-BA7E-470DCBA61E62}"/>
              </a:ext>
            </a:extLst>
          </p:cNvPr>
          <p:cNvSpPr>
            <a:spLocks noGrp="1"/>
          </p:cNvSpPr>
          <p:nvPr>
            <p:ph type="pic" sz="quarter" idx="10" hasCustomPrompt="1"/>
          </p:nvPr>
        </p:nvSpPr>
        <p:spPr>
          <a:xfrm>
            <a:off x="2476500" y="622103"/>
            <a:ext cx="9715500" cy="3720928"/>
          </a:xfrm>
          <a:prstGeom prst="rect">
            <a:avLst/>
          </a:prstGeom>
        </p:spPr>
        <p:txBody>
          <a:bodyPr rtlCol="0"/>
          <a:lstStyle>
            <a:lvl1pPr marL="0" indent="0" algn="ctr">
              <a:buNone/>
              <a:defRPr/>
            </a:lvl1pPr>
          </a:lstStyle>
          <a:p>
            <a:pPr rtl="0"/>
            <a:r>
              <a:rPr lang="en-GB" noProof="0"/>
              <a:t>Click to add photo</a:t>
            </a:r>
          </a:p>
        </p:txBody>
      </p:sp>
      <p:cxnSp>
        <p:nvCxnSpPr>
          <p:cNvPr id="15" name="Straight Connector 14">
            <a:extLst>
              <a:ext uri="{FF2B5EF4-FFF2-40B4-BE49-F238E27FC236}">
                <a16:creationId xmlns:a16="http://schemas.microsoft.com/office/drawing/2014/main" id="{E7E08E4E-686B-490D-8EA1-DDC9F1BC7C24}"/>
              </a:ext>
            </a:extLst>
          </p:cNvPr>
          <p:cNvCxnSpPr>
            <a:cxnSpLocks/>
          </p:cNvCxnSpPr>
          <p:nvPr userDrawn="1"/>
        </p:nvCxnSpPr>
        <p:spPr>
          <a:xfrm>
            <a:off x="739466" y="0"/>
            <a:ext cx="0" cy="6187736"/>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2">
            <a:extLst>
              <a:ext uri="{FF2B5EF4-FFF2-40B4-BE49-F238E27FC236}">
                <a16:creationId xmlns:a16="http://schemas.microsoft.com/office/drawing/2014/main" id="{C78B2B3F-3573-4632-872A-ADB36AF4125A}"/>
              </a:ext>
            </a:extLst>
          </p:cNvPr>
          <p:cNvSpPr>
            <a:spLocks noGrp="1"/>
          </p:cNvSpPr>
          <p:nvPr>
            <p:ph type="body" sz="quarter" idx="12" hasCustomPrompt="1"/>
          </p:nvPr>
        </p:nvSpPr>
        <p:spPr>
          <a:xfrm>
            <a:off x="6359337" y="5779363"/>
            <a:ext cx="2459114" cy="685430"/>
          </a:xfrm>
          <a:prstGeom prst="rect">
            <a:avLst/>
          </a:prstGeom>
        </p:spPr>
        <p:txBody>
          <a:bodyPr rtlCol="0" anchor="ctr"/>
          <a:lstStyle>
            <a:lvl1pPr marL="0" indent="0" algn="r">
              <a:lnSpc>
                <a:spcPct val="80000"/>
              </a:lnSpc>
              <a:spcBef>
                <a:spcPts val="0"/>
              </a:spcBef>
              <a:buNone/>
              <a:defRPr sz="1800" spc="100" baseline="0">
                <a:solidFill>
                  <a:schemeClr val="accent5">
                    <a:lumMod val="20000"/>
                    <a:lumOff val="80000"/>
                  </a:schemeClr>
                </a:solidFill>
                <a:latin typeface="+mn-lt"/>
              </a:defRPr>
            </a:lvl1pPr>
          </a:lstStyle>
          <a:p>
            <a:pPr lvl="0" rtl="0"/>
            <a:r>
              <a:rPr lang="en-GB" noProof="0"/>
              <a:t>Click to add name</a:t>
            </a:r>
          </a:p>
        </p:txBody>
      </p:sp>
      <p:sp>
        <p:nvSpPr>
          <p:cNvPr id="12" name="Text Placeholder 12">
            <a:extLst>
              <a:ext uri="{FF2B5EF4-FFF2-40B4-BE49-F238E27FC236}">
                <a16:creationId xmlns:a16="http://schemas.microsoft.com/office/drawing/2014/main" id="{6FF5EE2F-D68A-4C3C-A342-4C0CE6CE20CB}"/>
              </a:ext>
            </a:extLst>
          </p:cNvPr>
          <p:cNvSpPr>
            <a:spLocks noGrp="1"/>
          </p:cNvSpPr>
          <p:nvPr>
            <p:ph type="body" sz="quarter" idx="13" hasCustomPrompt="1"/>
          </p:nvPr>
        </p:nvSpPr>
        <p:spPr>
          <a:xfrm>
            <a:off x="9299663" y="5791178"/>
            <a:ext cx="2459114" cy="685429"/>
          </a:xfrm>
          <a:prstGeom prst="rect">
            <a:avLst/>
          </a:prstGeom>
        </p:spPr>
        <p:txBody>
          <a:bodyPr rtlCol="0" anchor="ctr"/>
          <a:lstStyle>
            <a:lvl1pPr marL="0" indent="0">
              <a:lnSpc>
                <a:spcPct val="80000"/>
              </a:lnSpc>
              <a:spcBef>
                <a:spcPts val="0"/>
              </a:spcBef>
              <a:buNone/>
              <a:defRPr sz="1600" cap="all" spc="100" baseline="0">
                <a:solidFill>
                  <a:schemeClr val="accent1"/>
                </a:solidFill>
                <a:latin typeface="+mn-lt"/>
              </a:defRPr>
            </a:lvl1pPr>
          </a:lstStyle>
          <a:p>
            <a:pPr lvl="0" rtl="0"/>
            <a:r>
              <a:rPr lang="en-GB" noProof="0"/>
              <a:t>Click to add date</a:t>
            </a:r>
          </a:p>
        </p:txBody>
      </p:sp>
      <p:sp>
        <p:nvSpPr>
          <p:cNvPr id="2" name="Title 1">
            <a:extLst>
              <a:ext uri="{FF2B5EF4-FFF2-40B4-BE49-F238E27FC236}">
                <a16:creationId xmlns:a16="http://schemas.microsoft.com/office/drawing/2014/main" id="{D52DB723-8435-4F35-BF55-AFB7DC8FD4C3}"/>
              </a:ext>
            </a:extLst>
          </p:cNvPr>
          <p:cNvSpPr>
            <a:spLocks noGrp="1"/>
          </p:cNvSpPr>
          <p:nvPr>
            <p:ph type="title" hasCustomPrompt="1"/>
          </p:nvPr>
        </p:nvSpPr>
        <p:spPr>
          <a:xfrm>
            <a:off x="995205" y="4965134"/>
            <a:ext cx="4333088" cy="1596004"/>
          </a:xfrm>
          <a:prstGeom prst="rect">
            <a:avLst/>
          </a:prstGeom>
        </p:spPr>
        <p:txBody>
          <a:bodyPr rtlCol="0" anchor="ctr"/>
          <a:lstStyle>
            <a:lvl1pPr>
              <a:lnSpc>
                <a:spcPct val="80000"/>
              </a:lnSpc>
              <a:defRPr sz="5000" spc="100" baseline="0">
                <a:solidFill>
                  <a:schemeClr val="accent5">
                    <a:lumMod val="20000"/>
                    <a:lumOff val="80000"/>
                  </a:schemeClr>
                </a:solidFill>
              </a:defRPr>
            </a:lvl1pPr>
          </a:lstStyle>
          <a:p>
            <a:pPr rtl="0"/>
            <a:r>
              <a:rPr lang="en-GB" noProof="0"/>
              <a:t>Click to add title</a:t>
            </a:r>
          </a:p>
        </p:txBody>
      </p:sp>
    </p:spTree>
    <p:extLst>
      <p:ext uri="{BB962C8B-B14F-4D97-AF65-F5344CB8AC3E}">
        <p14:creationId xmlns:p14="http://schemas.microsoft.com/office/powerpoint/2010/main" val="2167580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ng Contoso to the Competition​">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995D6E1F-61DD-45C8-BD0F-87774F3858F1}"/>
              </a:ext>
            </a:extLst>
          </p:cNvPr>
          <p:cNvSpPr>
            <a:spLocks noGrp="1"/>
          </p:cNvSpPr>
          <p:nvPr>
            <p:ph type="pic" sz="quarter" idx="17" hasCustomPrompt="1"/>
          </p:nvPr>
        </p:nvSpPr>
        <p:spPr>
          <a:xfrm>
            <a:off x="0" y="0"/>
            <a:ext cx="12192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2A3F1E30-78A1-4D04-868B-2FF65A0CDB7B}"/>
              </a:ext>
            </a:extLst>
          </p:cNvPr>
          <p:cNvSpPr>
            <a:spLocks noGrp="1"/>
          </p:cNvSpPr>
          <p:nvPr>
            <p:ph type="dt" sz="half" idx="10"/>
          </p:nvPr>
        </p:nvSpPr>
        <p:spPr/>
        <p:txBody>
          <a:bodyPr rtlCol="0"/>
          <a:lstStyle/>
          <a:p>
            <a:pPr rtl="0"/>
            <a:r>
              <a:rPr lang="en-GB" noProof="0"/>
              <a:t>8/05/20XX</a:t>
            </a:r>
          </a:p>
        </p:txBody>
      </p:sp>
      <p:sp>
        <p:nvSpPr>
          <p:cNvPr id="6" name="Slide Number Placeholder 5">
            <a:extLst>
              <a:ext uri="{FF2B5EF4-FFF2-40B4-BE49-F238E27FC236}">
                <a16:creationId xmlns:a16="http://schemas.microsoft.com/office/drawing/2014/main" id="{0A92EE5A-2D26-4A38-BF97-6266BFC42526}"/>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11" name="Content Placeholder 15">
            <a:extLst>
              <a:ext uri="{FF2B5EF4-FFF2-40B4-BE49-F238E27FC236}">
                <a16:creationId xmlns:a16="http://schemas.microsoft.com/office/drawing/2014/main" id="{716CE84D-B2FA-4712-9112-9A6349EE051E}"/>
              </a:ext>
            </a:extLst>
          </p:cNvPr>
          <p:cNvSpPr>
            <a:spLocks noGrp="1"/>
          </p:cNvSpPr>
          <p:nvPr>
            <p:ph sz="quarter" idx="16" hasCustomPrompt="1"/>
          </p:nvPr>
        </p:nvSpPr>
        <p:spPr>
          <a:xfrm>
            <a:off x="1008686" y="2921932"/>
            <a:ext cx="4114800" cy="1268810"/>
          </a:xfrm>
          <a:prstGeom prst="rect">
            <a:avLst/>
          </a:prstGeom>
        </p:spPr>
        <p:txBody>
          <a:bodyPr rtlCol="0"/>
          <a:lstStyle>
            <a:lvl1pPr marL="0" indent="0">
              <a:lnSpc>
                <a:spcPct val="150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13" name="Content Placeholder 15">
            <a:extLst>
              <a:ext uri="{FF2B5EF4-FFF2-40B4-BE49-F238E27FC236}">
                <a16:creationId xmlns:a16="http://schemas.microsoft.com/office/drawing/2014/main" id="{5EB29FAF-F8EE-4156-8E07-E14DFBABA091}"/>
              </a:ext>
            </a:extLst>
          </p:cNvPr>
          <p:cNvSpPr>
            <a:spLocks noGrp="1"/>
          </p:cNvSpPr>
          <p:nvPr>
            <p:ph sz="quarter" idx="18" hasCustomPrompt="1"/>
          </p:nvPr>
        </p:nvSpPr>
        <p:spPr>
          <a:xfrm>
            <a:off x="1008686" y="4327267"/>
            <a:ext cx="4114800" cy="1268810"/>
          </a:xfrm>
          <a:prstGeom prst="rect">
            <a:avLst/>
          </a:prstGeom>
        </p:spPr>
        <p:txBody>
          <a:bodyPr rtlCol="0"/>
          <a:lstStyle>
            <a:lvl1pPr marL="0" indent="0">
              <a:lnSpc>
                <a:spcPct val="150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2" name="Title 1">
            <a:extLst>
              <a:ext uri="{FF2B5EF4-FFF2-40B4-BE49-F238E27FC236}">
                <a16:creationId xmlns:a16="http://schemas.microsoft.com/office/drawing/2014/main" id="{DFC5BC42-EC33-40D4-8189-69F1D23ADE04}"/>
              </a:ext>
            </a:extLst>
          </p:cNvPr>
          <p:cNvSpPr>
            <a:spLocks noGrp="1"/>
          </p:cNvSpPr>
          <p:nvPr>
            <p:ph type="title"/>
          </p:nvPr>
        </p:nvSpPr>
        <p:spPr>
          <a:xfrm>
            <a:off x="1008686" y="1516597"/>
            <a:ext cx="3980182" cy="1268810"/>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998323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p>
            <a:pPr rtl="0"/>
            <a:r>
              <a:rPr lang="en-GB" noProof="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rtlCol="0"/>
          <a:lstStyle/>
          <a:p>
            <a:pPr rtl="0"/>
            <a:r>
              <a:rPr lang="en-GB" noProof="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15" name="Text Placeholder 14">
            <a:extLst>
              <a:ext uri="{FF2B5EF4-FFF2-40B4-BE49-F238E27FC236}">
                <a16:creationId xmlns:a16="http://schemas.microsoft.com/office/drawing/2014/main" id="{09C0924B-E154-4A9E-830A-0CED0F96BA6D}"/>
              </a:ext>
            </a:extLst>
          </p:cNvPr>
          <p:cNvSpPr>
            <a:spLocks noGrp="1"/>
          </p:cNvSpPr>
          <p:nvPr>
            <p:ph type="body" sz="quarter" idx="17" hasCustomPrompt="1"/>
          </p:nvPr>
        </p:nvSpPr>
        <p:spPr>
          <a:xfrm>
            <a:off x="171234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6" name="Text Placeholder 14">
            <a:extLst>
              <a:ext uri="{FF2B5EF4-FFF2-40B4-BE49-F238E27FC236}">
                <a16:creationId xmlns:a16="http://schemas.microsoft.com/office/drawing/2014/main" id="{09FC371A-791E-4A18-A05F-62DAAB144FE0}"/>
              </a:ext>
            </a:extLst>
          </p:cNvPr>
          <p:cNvSpPr>
            <a:spLocks noGrp="1"/>
          </p:cNvSpPr>
          <p:nvPr>
            <p:ph type="body" sz="quarter" idx="18" hasCustomPrompt="1"/>
          </p:nvPr>
        </p:nvSpPr>
        <p:spPr>
          <a:xfrm>
            <a:off x="250176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7" name="Text Placeholder 14">
            <a:extLst>
              <a:ext uri="{FF2B5EF4-FFF2-40B4-BE49-F238E27FC236}">
                <a16:creationId xmlns:a16="http://schemas.microsoft.com/office/drawing/2014/main" id="{7370EA53-C218-4777-8992-DFE61FD94A52}"/>
              </a:ext>
            </a:extLst>
          </p:cNvPr>
          <p:cNvSpPr>
            <a:spLocks noGrp="1"/>
          </p:cNvSpPr>
          <p:nvPr>
            <p:ph type="body" sz="quarter" idx="19" hasCustomPrompt="1"/>
          </p:nvPr>
        </p:nvSpPr>
        <p:spPr>
          <a:xfrm>
            <a:off x="329117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8" name="Text Placeholder 14">
            <a:extLst>
              <a:ext uri="{FF2B5EF4-FFF2-40B4-BE49-F238E27FC236}">
                <a16:creationId xmlns:a16="http://schemas.microsoft.com/office/drawing/2014/main" id="{52263598-CA5C-4D32-8005-69A3003C53F0}"/>
              </a:ext>
            </a:extLst>
          </p:cNvPr>
          <p:cNvSpPr>
            <a:spLocks noGrp="1"/>
          </p:cNvSpPr>
          <p:nvPr>
            <p:ph type="body" sz="quarter" idx="20" hasCustomPrompt="1"/>
          </p:nvPr>
        </p:nvSpPr>
        <p:spPr>
          <a:xfrm>
            <a:off x="408059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19" name="Text Placeholder 14">
            <a:extLst>
              <a:ext uri="{FF2B5EF4-FFF2-40B4-BE49-F238E27FC236}">
                <a16:creationId xmlns:a16="http://schemas.microsoft.com/office/drawing/2014/main" id="{04255F76-4757-4D5C-80D7-A3307CEBC13D}"/>
              </a:ext>
            </a:extLst>
          </p:cNvPr>
          <p:cNvSpPr>
            <a:spLocks noGrp="1"/>
          </p:cNvSpPr>
          <p:nvPr>
            <p:ph type="body" sz="quarter" idx="21" hasCustomPrompt="1"/>
          </p:nvPr>
        </p:nvSpPr>
        <p:spPr>
          <a:xfrm>
            <a:off x="4810807" y="3093970"/>
            <a:ext cx="61531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0" name="Text Placeholder 14">
            <a:extLst>
              <a:ext uri="{FF2B5EF4-FFF2-40B4-BE49-F238E27FC236}">
                <a16:creationId xmlns:a16="http://schemas.microsoft.com/office/drawing/2014/main" id="{6948AE7E-55CC-4F22-9239-099E8E8EF216}"/>
              </a:ext>
            </a:extLst>
          </p:cNvPr>
          <p:cNvSpPr>
            <a:spLocks noGrp="1"/>
          </p:cNvSpPr>
          <p:nvPr>
            <p:ph type="body" sz="quarter" idx="22" hasCustomPrompt="1"/>
          </p:nvPr>
        </p:nvSpPr>
        <p:spPr>
          <a:xfrm>
            <a:off x="565942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1" name="Text Placeholder 14">
            <a:extLst>
              <a:ext uri="{FF2B5EF4-FFF2-40B4-BE49-F238E27FC236}">
                <a16:creationId xmlns:a16="http://schemas.microsoft.com/office/drawing/2014/main" id="{D91E6446-232F-4870-8335-C708DDB3E7B0}"/>
              </a:ext>
            </a:extLst>
          </p:cNvPr>
          <p:cNvSpPr>
            <a:spLocks noGrp="1"/>
          </p:cNvSpPr>
          <p:nvPr>
            <p:ph type="body" sz="quarter" idx="23" hasCustomPrompt="1"/>
          </p:nvPr>
        </p:nvSpPr>
        <p:spPr>
          <a:xfrm>
            <a:off x="644883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2" name="Text Placeholder 14">
            <a:extLst>
              <a:ext uri="{FF2B5EF4-FFF2-40B4-BE49-F238E27FC236}">
                <a16:creationId xmlns:a16="http://schemas.microsoft.com/office/drawing/2014/main" id="{6A3A8254-B2DC-4C36-8E81-397E7CB3EC04}"/>
              </a:ext>
            </a:extLst>
          </p:cNvPr>
          <p:cNvSpPr>
            <a:spLocks noGrp="1"/>
          </p:cNvSpPr>
          <p:nvPr>
            <p:ph type="body" sz="quarter" idx="24" hasCustomPrompt="1"/>
          </p:nvPr>
        </p:nvSpPr>
        <p:spPr>
          <a:xfrm>
            <a:off x="723825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3" name="Text Placeholder 14">
            <a:extLst>
              <a:ext uri="{FF2B5EF4-FFF2-40B4-BE49-F238E27FC236}">
                <a16:creationId xmlns:a16="http://schemas.microsoft.com/office/drawing/2014/main" id="{048C7215-4A75-4BF9-96EC-BEA9AA1239CC}"/>
              </a:ext>
            </a:extLst>
          </p:cNvPr>
          <p:cNvSpPr>
            <a:spLocks noGrp="1"/>
          </p:cNvSpPr>
          <p:nvPr>
            <p:ph type="body" sz="quarter" idx="25" hasCustomPrompt="1"/>
          </p:nvPr>
        </p:nvSpPr>
        <p:spPr>
          <a:xfrm>
            <a:off x="802766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4" name="Text Placeholder 14">
            <a:extLst>
              <a:ext uri="{FF2B5EF4-FFF2-40B4-BE49-F238E27FC236}">
                <a16:creationId xmlns:a16="http://schemas.microsoft.com/office/drawing/2014/main" id="{C2FA34D0-4280-4201-9E40-5FE0D81D7DCC}"/>
              </a:ext>
            </a:extLst>
          </p:cNvPr>
          <p:cNvSpPr>
            <a:spLocks noGrp="1"/>
          </p:cNvSpPr>
          <p:nvPr>
            <p:ph type="body" sz="quarter" idx="26" hasCustomPrompt="1"/>
          </p:nvPr>
        </p:nvSpPr>
        <p:spPr>
          <a:xfrm>
            <a:off x="8817081"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5" name="Text Placeholder 14">
            <a:extLst>
              <a:ext uri="{FF2B5EF4-FFF2-40B4-BE49-F238E27FC236}">
                <a16:creationId xmlns:a16="http://schemas.microsoft.com/office/drawing/2014/main" id="{BD0D6DFA-0AE8-42A3-ADA8-785B98B99E41}"/>
              </a:ext>
            </a:extLst>
          </p:cNvPr>
          <p:cNvSpPr>
            <a:spLocks noGrp="1"/>
          </p:cNvSpPr>
          <p:nvPr>
            <p:ph type="body" sz="quarter" idx="27" hasCustomPrompt="1"/>
          </p:nvPr>
        </p:nvSpPr>
        <p:spPr>
          <a:xfrm>
            <a:off x="9606496"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6" name="Text Placeholder 14">
            <a:extLst>
              <a:ext uri="{FF2B5EF4-FFF2-40B4-BE49-F238E27FC236}">
                <a16:creationId xmlns:a16="http://schemas.microsoft.com/office/drawing/2014/main" id="{7E475D18-842D-4508-9049-99A36DA3895D}"/>
              </a:ext>
            </a:extLst>
          </p:cNvPr>
          <p:cNvSpPr>
            <a:spLocks noGrp="1"/>
          </p:cNvSpPr>
          <p:nvPr>
            <p:ph type="body" sz="quarter" idx="28" hasCustomPrompt="1"/>
          </p:nvPr>
        </p:nvSpPr>
        <p:spPr>
          <a:xfrm>
            <a:off x="10395907" y="30939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7" name="Text Placeholder 14">
            <a:extLst>
              <a:ext uri="{FF2B5EF4-FFF2-40B4-BE49-F238E27FC236}">
                <a16:creationId xmlns:a16="http://schemas.microsoft.com/office/drawing/2014/main" id="{F7A2B249-C1B4-4F5F-9C74-B3763CCFC8D5}"/>
              </a:ext>
            </a:extLst>
          </p:cNvPr>
          <p:cNvSpPr>
            <a:spLocks noGrp="1"/>
          </p:cNvSpPr>
          <p:nvPr>
            <p:ph type="body" sz="quarter" idx="29" hasCustomPrompt="1"/>
          </p:nvPr>
        </p:nvSpPr>
        <p:spPr>
          <a:xfrm>
            <a:off x="171234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8" name="Text Placeholder 14">
            <a:extLst>
              <a:ext uri="{FF2B5EF4-FFF2-40B4-BE49-F238E27FC236}">
                <a16:creationId xmlns:a16="http://schemas.microsoft.com/office/drawing/2014/main" id="{64240E02-7397-4BFB-923B-4E4A96C7C81B}"/>
              </a:ext>
            </a:extLst>
          </p:cNvPr>
          <p:cNvSpPr>
            <a:spLocks noGrp="1"/>
          </p:cNvSpPr>
          <p:nvPr>
            <p:ph type="body" sz="quarter" idx="30" hasCustomPrompt="1"/>
          </p:nvPr>
        </p:nvSpPr>
        <p:spPr>
          <a:xfrm>
            <a:off x="250176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29" name="Text Placeholder 14">
            <a:extLst>
              <a:ext uri="{FF2B5EF4-FFF2-40B4-BE49-F238E27FC236}">
                <a16:creationId xmlns:a16="http://schemas.microsoft.com/office/drawing/2014/main" id="{41400094-84D6-4303-BA4B-0E0D1FF018E1}"/>
              </a:ext>
            </a:extLst>
          </p:cNvPr>
          <p:cNvSpPr>
            <a:spLocks noGrp="1"/>
          </p:cNvSpPr>
          <p:nvPr>
            <p:ph type="body" sz="quarter" idx="31" hasCustomPrompt="1"/>
          </p:nvPr>
        </p:nvSpPr>
        <p:spPr>
          <a:xfrm>
            <a:off x="329117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0" name="Text Placeholder 14">
            <a:extLst>
              <a:ext uri="{FF2B5EF4-FFF2-40B4-BE49-F238E27FC236}">
                <a16:creationId xmlns:a16="http://schemas.microsoft.com/office/drawing/2014/main" id="{AAF6E8A4-DDDD-49A1-B1C9-3574B58A83D0}"/>
              </a:ext>
            </a:extLst>
          </p:cNvPr>
          <p:cNvSpPr>
            <a:spLocks noGrp="1"/>
          </p:cNvSpPr>
          <p:nvPr>
            <p:ph type="body" sz="quarter" idx="32" hasCustomPrompt="1"/>
          </p:nvPr>
        </p:nvSpPr>
        <p:spPr>
          <a:xfrm>
            <a:off x="408059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1" name="Text Placeholder 14">
            <a:extLst>
              <a:ext uri="{FF2B5EF4-FFF2-40B4-BE49-F238E27FC236}">
                <a16:creationId xmlns:a16="http://schemas.microsoft.com/office/drawing/2014/main" id="{D9AB8D6A-C296-4468-9A7D-7F46B36429A0}"/>
              </a:ext>
            </a:extLst>
          </p:cNvPr>
          <p:cNvSpPr>
            <a:spLocks noGrp="1"/>
          </p:cNvSpPr>
          <p:nvPr>
            <p:ph type="body" sz="quarter" idx="33" hasCustomPrompt="1"/>
          </p:nvPr>
        </p:nvSpPr>
        <p:spPr>
          <a:xfrm>
            <a:off x="4810807" y="4795797"/>
            <a:ext cx="61531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2" name="Text Placeholder 14">
            <a:extLst>
              <a:ext uri="{FF2B5EF4-FFF2-40B4-BE49-F238E27FC236}">
                <a16:creationId xmlns:a16="http://schemas.microsoft.com/office/drawing/2014/main" id="{D17C8109-2F1A-4248-BE14-FE5D4AE1E356}"/>
              </a:ext>
            </a:extLst>
          </p:cNvPr>
          <p:cNvSpPr>
            <a:spLocks noGrp="1"/>
          </p:cNvSpPr>
          <p:nvPr>
            <p:ph type="body" sz="quarter" idx="34" hasCustomPrompt="1"/>
          </p:nvPr>
        </p:nvSpPr>
        <p:spPr>
          <a:xfrm>
            <a:off x="565942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3" name="Text Placeholder 14">
            <a:extLst>
              <a:ext uri="{FF2B5EF4-FFF2-40B4-BE49-F238E27FC236}">
                <a16:creationId xmlns:a16="http://schemas.microsoft.com/office/drawing/2014/main" id="{5735C006-B8AC-427F-A337-4F607EB5431F}"/>
              </a:ext>
            </a:extLst>
          </p:cNvPr>
          <p:cNvSpPr>
            <a:spLocks noGrp="1"/>
          </p:cNvSpPr>
          <p:nvPr>
            <p:ph type="body" sz="quarter" idx="35" hasCustomPrompt="1"/>
          </p:nvPr>
        </p:nvSpPr>
        <p:spPr>
          <a:xfrm>
            <a:off x="644883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4" name="Text Placeholder 14">
            <a:extLst>
              <a:ext uri="{FF2B5EF4-FFF2-40B4-BE49-F238E27FC236}">
                <a16:creationId xmlns:a16="http://schemas.microsoft.com/office/drawing/2014/main" id="{B62C7805-F615-4B77-89DD-63F1F946E781}"/>
              </a:ext>
            </a:extLst>
          </p:cNvPr>
          <p:cNvSpPr>
            <a:spLocks noGrp="1"/>
          </p:cNvSpPr>
          <p:nvPr>
            <p:ph type="body" sz="quarter" idx="36" hasCustomPrompt="1"/>
          </p:nvPr>
        </p:nvSpPr>
        <p:spPr>
          <a:xfrm>
            <a:off x="723825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5" name="Text Placeholder 14">
            <a:extLst>
              <a:ext uri="{FF2B5EF4-FFF2-40B4-BE49-F238E27FC236}">
                <a16:creationId xmlns:a16="http://schemas.microsoft.com/office/drawing/2014/main" id="{7B0BABA0-0326-410E-AECF-0D41365DD47C}"/>
              </a:ext>
            </a:extLst>
          </p:cNvPr>
          <p:cNvSpPr>
            <a:spLocks noGrp="1"/>
          </p:cNvSpPr>
          <p:nvPr>
            <p:ph type="body" sz="quarter" idx="37" hasCustomPrompt="1"/>
          </p:nvPr>
        </p:nvSpPr>
        <p:spPr>
          <a:xfrm>
            <a:off x="802766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6" name="Text Placeholder 14">
            <a:extLst>
              <a:ext uri="{FF2B5EF4-FFF2-40B4-BE49-F238E27FC236}">
                <a16:creationId xmlns:a16="http://schemas.microsoft.com/office/drawing/2014/main" id="{9E4FCBEC-4348-4D10-B139-FD526C86B178}"/>
              </a:ext>
            </a:extLst>
          </p:cNvPr>
          <p:cNvSpPr>
            <a:spLocks noGrp="1"/>
          </p:cNvSpPr>
          <p:nvPr>
            <p:ph type="body" sz="quarter" idx="38" hasCustomPrompt="1"/>
          </p:nvPr>
        </p:nvSpPr>
        <p:spPr>
          <a:xfrm>
            <a:off x="8817081"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7" name="Text Placeholder 14">
            <a:extLst>
              <a:ext uri="{FF2B5EF4-FFF2-40B4-BE49-F238E27FC236}">
                <a16:creationId xmlns:a16="http://schemas.microsoft.com/office/drawing/2014/main" id="{DA4FA8D2-F1E5-4A88-855F-84D521DB7046}"/>
              </a:ext>
            </a:extLst>
          </p:cNvPr>
          <p:cNvSpPr>
            <a:spLocks noGrp="1"/>
          </p:cNvSpPr>
          <p:nvPr>
            <p:ph type="body" sz="quarter" idx="39" hasCustomPrompt="1"/>
          </p:nvPr>
        </p:nvSpPr>
        <p:spPr>
          <a:xfrm>
            <a:off x="9606496"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38" name="Text Placeholder 14">
            <a:extLst>
              <a:ext uri="{FF2B5EF4-FFF2-40B4-BE49-F238E27FC236}">
                <a16:creationId xmlns:a16="http://schemas.microsoft.com/office/drawing/2014/main" id="{7E27FFDC-7B67-4C2F-8712-C7961E6E9A91}"/>
              </a:ext>
            </a:extLst>
          </p:cNvPr>
          <p:cNvSpPr>
            <a:spLocks noGrp="1"/>
          </p:cNvSpPr>
          <p:nvPr>
            <p:ph type="body" sz="quarter" idx="40" hasCustomPrompt="1"/>
          </p:nvPr>
        </p:nvSpPr>
        <p:spPr>
          <a:xfrm>
            <a:off x="10395907" y="47957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rtl="0"/>
            <a:r>
              <a:rPr lang="en-GB" noProof="0"/>
              <a:t>Click to add text</a:t>
            </a:r>
          </a:p>
        </p:txBody>
      </p:sp>
      <p:sp>
        <p:nvSpPr>
          <p:cNvPr id="51" name="Text Placeholder 14">
            <a:extLst>
              <a:ext uri="{FF2B5EF4-FFF2-40B4-BE49-F238E27FC236}">
                <a16:creationId xmlns:a16="http://schemas.microsoft.com/office/drawing/2014/main" id="{B098AA04-538E-4D0B-BC5E-3C79B451D15C}"/>
              </a:ext>
            </a:extLst>
          </p:cNvPr>
          <p:cNvSpPr>
            <a:spLocks noGrp="1"/>
          </p:cNvSpPr>
          <p:nvPr>
            <p:ph type="body" sz="quarter" idx="41" hasCustomPrompt="1"/>
          </p:nvPr>
        </p:nvSpPr>
        <p:spPr>
          <a:xfrm>
            <a:off x="696804" y="2672211"/>
            <a:ext cx="1021001" cy="501726"/>
          </a:xfrm>
          <a:prstGeom prst="rect">
            <a:avLst/>
          </a:prstGeom>
        </p:spPr>
        <p:txBody>
          <a:bodyPr rtlCol="0" anchor="ctr"/>
          <a:lstStyle>
            <a:lvl1pPr marL="0" indent="0" algn="ctr">
              <a:buNone/>
              <a:defRPr sz="2000" cap="all" spc="100" baseline="0">
                <a:solidFill>
                  <a:schemeClr val="accent5">
                    <a:lumMod val="50000"/>
                  </a:schemeClr>
                </a:solidFill>
                <a:latin typeface="+mj-lt"/>
              </a:defRPr>
            </a:lvl1pPr>
          </a:lstStyle>
          <a:p>
            <a:pPr lvl="0" rtl="0"/>
            <a:r>
              <a:rPr lang="en-GB" noProof="0"/>
              <a:t>Add year</a:t>
            </a:r>
          </a:p>
        </p:txBody>
      </p:sp>
      <p:sp>
        <p:nvSpPr>
          <p:cNvPr id="52" name="Text Placeholder 14">
            <a:extLst>
              <a:ext uri="{FF2B5EF4-FFF2-40B4-BE49-F238E27FC236}">
                <a16:creationId xmlns:a16="http://schemas.microsoft.com/office/drawing/2014/main" id="{80992CBE-A6F0-4FF1-8F4F-84B050480AD2}"/>
              </a:ext>
            </a:extLst>
          </p:cNvPr>
          <p:cNvSpPr>
            <a:spLocks noGrp="1"/>
          </p:cNvSpPr>
          <p:nvPr>
            <p:ph type="body" sz="quarter" idx="42" hasCustomPrompt="1"/>
          </p:nvPr>
        </p:nvSpPr>
        <p:spPr>
          <a:xfrm>
            <a:off x="696804" y="4361409"/>
            <a:ext cx="1021001" cy="501726"/>
          </a:xfrm>
          <a:prstGeom prst="rect">
            <a:avLst/>
          </a:prstGeom>
        </p:spPr>
        <p:txBody>
          <a:bodyPr rtlCol="0" anchor="ctr"/>
          <a:lstStyle>
            <a:lvl1pPr marL="0" indent="0" algn="ctr">
              <a:buNone/>
              <a:defRPr sz="2000" cap="all" spc="100" baseline="0">
                <a:solidFill>
                  <a:schemeClr val="accent5">
                    <a:lumMod val="50000"/>
                  </a:schemeClr>
                </a:solidFill>
                <a:latin typeface="+mj-lt"/>
              </a:defRPr>
            </a:lvl1pPr>
          </a:lstStyle>
          <a:p>
            <a:pPr lvl="0" rtl="0"/>
            <a:r>
              <a:rPr lang="en-GB" noProof="0"/>
              <a:t>Add year</a:t>
            </a:r>
          </a:p>
        </p:txBody>
      </p:sp>
      <p:sp>
        <p:nvSpPr>
          <p:cNvPr id="53" name="Text Placeholder 14">
            <a:extLst>
              <a:ext uri="{FF2B5EF4-FFF2-40B4-BE49-F238E27FC236}">
                <a16:creationId xmlns:a16="http://schemas.microsoft.com/office/drawing/2014/main" id="{738B60B3-540F-4900-A4BB-0B521A1F75C1}"/>
              </a:ext>
            </a:extLst>
          </p:cNvPr>
          <p:cNvSpPr>
            <a:spLocks noGrp="1"/>
          </p:cNvSpPr>
          <p:nvPr>
            <p:ph type="body" sz="quarter" idx="43" hasCustomPrompt="1"/>
          </p:nvPr>
        </p:nvSpPr>
        <p:spPr>
          <a:xfrm>
            <a:off x="2029367" y="206720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4" name="Text Placeholder 14">
            <a:extLst>
              <a:ext uri="{FF2B5EF4-FFF2-40B4-BE49-F238E27FC236}">
                <a16:creationId xmlns:a16="http://schemas.microsoft.com/office/drawing/2014/main" id="{FD7D7797-7938-4D6E-B5A4-21536E2021EF}"/>
              </a:ext>
            </a:extLst>
          </p:cNvPr>
          <p:cNvSpPr>
            <a:spLocks noGrp="1"/>
          </p:cNvSpPr>
          <p:nvPr>
            <p:ph type="body" sz="quarter" idx="44" hasCustomPrompt="1"/>
          </p:nvPr>
        </p:nvSpPr>
        <p:spPr>
          <a:xfrm>
            <a:off x="4397612" y="206720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5" name="Text Placeholder 14">
            <a:extLst>
              <a:ext uri="{FF2B5EF4-FFF2-40B4-BE49-F238E27FC236}">
                <a16:creationId xmlns:a16="http://schemas.microsoft.com/office/drawing/2014/main" id="{F7B339B7-1A20-4B38-8EAE-3C98E757DA31}"/>
              </a:ext>
            </a:extLst>
          </p:cNvPr>
          <p:cNvSpPr>
            <a:spLocks noGrp="1"/>
          </p:cNvSpPr>
          <p:nvPr>
            <p:ph type="body" sz="quarter" idx="45" hasCustomPrompt="1"/>
          </p:nvPr>
        </p:nvSpPr>
        <p:spPr>
          <a:xfrm>
            <a:off x="8344687" y="206720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6" name="Text Placeholder 14">
            <a:extLst>
              <a:ext uri="{FF2B5EF4-FFF2-40B4-BE49-F238E27FC236}">
                <a16:creationId xmlns:a16="http://schemas.microsoft.com/office/drawing/2014/main" id="{3D0B1401-F4EC-4750-A2AA-34CD72504AC2}"/>
              </a:ext>
            </a:extLst>
          </p:cNvPr>
          <p:cNvSpPr>
            <a:spLocks noGrp="1"/>
          </p:cNvSpPr>
          <p:nvPr>
            <p:ph type="body" sz="quarter" idx="46" hasCustomPrompt="1"/>
          </p:nvPr>
        </p:nvSpPr>
        <p:spPr>
          <a:xfrm>
            <a:off x="2029367" y="386978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sp>
        <p:nvSpPr>
          <p:cNvPr id="57" name="Text Placeholder 14">
            <a:extLst>
              <a:ext uri="{FF2B5EF4-FFF2-40B4-BE49-F238E27FC236}">
                <a16:creationId xmlns:a16="http://schemas.microsoft.com/office/drawing/2014/main" id="{25C7DA61-BA93-48EE-BB6E-9E5D96271ACE}"/>
              </a:ext>
            </a:extLst>
          </p:cNvPr>
          <p:cNvSpPr>
            <a:spLocks noGrp="1"/>
          </p:cNvSpPr>
          <p:nvPr>
            <p:ph type="body" sz="quarter" idx="47" hasCustomPrompt="1"/>
          </p:nvPr>
        </p:nvSpPr>
        <p:spPr>
          <a:xfrm>
            <a:off x="5976442" y="3869787"/>
            <a:ext cx="1440088" cy="408780"/>
          </a:xfrm>
          <a:prstGeom prst="rect">
            <a:avLst/>
          </a:prstGeom>
        </p:spPr>
        <p:txBody>
          <a:bodyPr rtlCol="0" anchor="b"/>
          <a:lstStyle>
            <a:lvl1pPr marL="0" indent="0" algn="ctr">
              <a:lnSpc>
                <a:spcPct val="100000"/>
              </a:lnSpc>
              <a:spcBef>
                <a:spcPts val="0"/>
              </a:spcBef>
              <a:buNone/>
              <a:defRPr sz="1400" b="1" cap="none" spc="100" baseline="0">
                <a:solidFill>
                  <a:schemeClr val="accent6"/>
                </a:solidFill>
                <a:latin typeface="+mn-lt"/>
              </a:defRPr>
            </a:lvl1pPr>
          </a:lstStyle>
          <a:p>
            <a:pPr lvl="0" rtl="0"/>
            <a:r>
              <a:rPr lang="en-GB" noProof="0"/>
              <a:t>Click to add text</a:t>
            </a:r>
          </a:p>
        </p:txBody>
      </p:sp>
      <p:sp>
        <p:nvSpPr>
          <p:cNvPr id="58" name="Text Placeholder 14">
            <a:extLst>
              <a:ext uri="{FF2B5EF4-FFF2-40B4-BE49-F238E27FC236}">
                <a16:creationId xmlns:a16="http://schemas.microsoft.com/office/drawing/2014/main" id="{6B7F232D-8C58-4A29-8A95-52E6B74C0533}"/>
              </a:ext>
            </a:extLst>
          </p:cNvPr>
          <p:cNvSpPr>
            <a:spLocks noGrp="1"/>
          </p:cNvSpPr>
          <p:nvPr>
            <p:ph type="body" sz="quarter" idx="48" hasCustomPrompt="1"/>
          </p:nvPr>
        </p:nvSpPr>
        <p:spPr>
          <a:xfrm>
            <a:off x="9923517" y="386978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rtl="0"/>
            <a:r>
              <a:rPr lang="en-GB" noProof="0"/>
              <a:t>Click to add text</a:t>
            </a:r>
          </a:p>
        </p:txBody>
      </p:sp>
      <p:cxnSp>
        <p:nvCxnSpPr>
          <p:cNvPr id="102" name="Straight Connector 101">
            <a:extLst>
              <a:ext uri="{FF2B5EF4-FFF2-40B4-BE49-F238E27FC236}">
                <a16:creationId xmlns:a16="http://schemas.microsoft.com/office/drawing/2014/main" id="{F2334811-4848-4246-ACD8-273541203B2A}"/>
              </a:ext>
            </a:extLst>
          </p:cNvPr>
          <p:cNvCxnSpPr>
            <a:cxnSpLocks/>
          </p:cNvCxnSpPr>
          <p:nvPr userDrawn="1"/>
        </p:nvCxnSpPr>
        <p:spPr>
          <a:xfrm>
            <a:off x="0" y="755452"/>
            <a:ext cx="980936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5E76D73-D506-4E6B-A789-AB87E732AD08}"/>
              </a:ext>
            </a:extLst>
          </p:cNvPr>
          <p:cNvSpPr>
            <a:spLocks noGrp="1"/>
          </p:cNvSpPr>
          <p:nvPr>
            <p:ph type="title"/>
          </p:nvPr>
        </p:nvSpPr>
        <p:spPr>
          <a:xfrm>
            <a:off x="9410418" y="100579"/>
            <a:ext cx="1943381" cy="1268811"/>
          </a:xfrm>
          <a:prstGeom prst="rect">
            <a:avLst/>
          </a:prstGeom>
        </p:spPr>
        <p:txBody>
          <a:bodyPr rtlCol="0" anchor="ctr"/>
          <a:lstStyle>
            <a:lvl1pPr algn="r">
              <a:lnSpc>
                <a:spcPct val="125000"/>
              </a:lnSpc>
              <a:defRPr lang="en-US" sz="2400" spc="100" baseline="0">
                <a:solidFill>
                  <a:schemeClr val="accent1"/>
                </a:solidFill>
                <a:ea typeface="+mn-ea"/>
                <a:cs typeface="+mn-cs"/>
              </a:defRPr>
            </a:lvl1pPr>
          </a:lstStyle>
          <a:p>
            <a:pPr marL="0" lvl="0" indent="0" algn="r"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927700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A3D8856B-7A24-4C55-9910-ED81BFA0A027}"/>
              </a:ext>
            </a:extLst>
          </p:cNvPr>
          <p:cNvSpPr>
            <a:spLocks noGrp="1"/>
          </p:cNvSpPr>
          <p:nvPr>
            <p:ph type="pic" sz="quarter" idx="17" hasCustomPrompt="1"/>
          </p:nvPr>
        </p:nvSpPr>
        <p:spPr>
          <a:xfrm>
            <a:off x="0" y="0"/>
            <a:ext cx="6096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9" name="Content Placeholder 15">
            <a:extLst>
              <a:ext uri="{FF2B5EF4-FFF2-40B4-BE49-F238E27FC236}">
                <a16:creationId xmlns:a16="http://schemas.microsoft.com/office/drawing/2014/main" id="{3B3118EB-9968-4E6E-B2B6-A76765DCFA49}"/>
              </a:ext>
            </a:extLst>
          </p:cNvPr>
          <p:cNvSpPr>
            <a:spLocks noGrp="1"/>
          </p:cNvSpPr>
          <p:nvPr>
            <p:ph sz="quarter" idx="16" hasCustomPrompt="1"/>
          </p:nvPr>
        </p:nvSpPr>
        <p:spPr>
          <a:xfrm>
            <a:off x="7101509" y="2431279"/>
            <a:ext cx="4288971" cy="3055121"/>
          </a:xfrm>
          <a:prstGeom prst="rect">
            <a:avLst/>
          </a:prstGeom>
        </p:spPr>
        <p:txBody>
          <a:bodyPr rtlCol="0"/>
          <a:lstStyle>
            <a:lvl1pPr marL="0" indent="0">
              <a:lnSpc>
                <a:spcPct val="150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10" name="Footer Placeholder 4">
            <a:extLst>
              <a:ext uri="{FF2B5EF4-FFF2-40B4-BE49-F238E27FC236}">
                <a16:creationId xmlns:a16="http://schemas.microsoft.com/office/drawing/2014/main" id="{3ABAA64D-DEC0-453B-A9D7-7183AF0CEF2F}"/>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11" name="Slide Number Placeholder 5">
            <a:extLst>
              <a:ext uri="{FF2B5EF4-FFF2-40B4-BE49-F238E27FC236}">
                <a16:creationId xmlns:a16="http://schemas.microsoft.com/office/drawing/2014/main" id="{F74F7F62-A2D6-471E-83D8-44BA2699C00F}"/>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cxnSp>
        <p:nvCxnSpPr>
          <p:cNvPr id="12" name="Straight Connector 11">
            <a:extLst>
              <a:ext uri="{FF2B5EF4-FFF2-40B4-BE49-F238E27FC236}">
                <a16:creationId xmlns:a16="http://schemas.microsoft.com/office/drawing/2014/main" id="{CF88F189-31A8-4BA7-80D9-4A40A4E2B87D}"/>
              </a:ext>
              <a:ext uri="{C183D7F6-B498-43B3-948B-1728B52AA6E4}">
                <adec:decorative xmlns:adec="http://schemas.microsoft.com/office/drawing/2017/decorative" val="1"/>
              </a:ext>
            </a:extLst>
          </p:cNvPr>
          <p:cNvCxnSpPr>
            <a:cxnSpLocks/>
          </p:cNvCxnSpPr>
          <p:nvPr userDrawn="1"/>
        </p:nvCxnSpPr>
        <p:spPr>
          <a:xfrm>
            <a:off x="6834820" y="-3976"/>
            <a:ext cx="0" cy="2159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4EE86B4-3F11-45CB-96F9-7D1AB761A588}"/>
              </a:ext>
            </a:extLst>
          </p:cNvPr>
          <p:cNvSpPr>
            <a:spLocks noGrp="1"/>
          </p:cNvSpPr>
          <p:nvPr>
            <p:ph type="title"/>
          </p:nvPr>
        </p:nvSpPr>
        <p:spPr>
          <a:xfrm>
            <a:off x="7101506" y="1761891"/>
            <a:ext cx="4288971" cy="532862"/>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662730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ps for Businesses">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0ED5431-1075-4889-87EB-D79FFE50960B}"/>
              </a:ext>
            </a:extLst>
          </p:cNvPr>
          <p:cNvSpPr>
            <a:spLocks noGrp="1"/>
          </p:cNvSpPr>
          <p:nvPr>
            <p:ph type="pic" sz="quarter" idx="13" hasCustomPrompt="1"/>
          </p:nvPr>
        </p:nvSpPr>
        <p:spPr>
          <a:xfrm>
            <a:off x="0" y="2804630"/>
            <a:ext cx="12192000" cy="4062247"/>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accent1"/>
                </a:solidFill>
              </a:defRPr>
            </a:lvl1pPr>
          </a:lstStyle>
          <a:p>
            <a:pPr rtl="0"/>
            <a:r>
              <a:rPr lang="en-GB" noProof="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rtlCol="0"/>
          <a:lstStyle>
            <a:lvl1pPr>
              <a:defRPr>
                <a:solidFill>
                  <a:schemeClr val="accent1"/>
                </a:solidFill>
              </a:defRPr>
            </a:lvl1pPr>
          </a:lstStyle>
          <a:p>
            <a:pPr rtl="0"/>
            <a:r>
              <a:rPr lang="en-GB" noProof="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rtlCol="0"/>
          <a:lstStyle>
            <a:lvl1pPr>
              <a:defRPr>
                <a:solidFill>
                  <a:schemeClr val="bg1"/>
                </a:solidFill>
              </a:defRPr>
            </a:lvl1pPr>
          </a:lstStyle>
          <a:p>
            <a:pPr rtl="0"/>
            <a:fld id="{18D65601-5AE2-46FC-B138-694DDD2B510D}" type="slidenum">
              <a:rPr lang="en-GB" noProof="0" smtClean="0"/>
              <a:pPr/>
              <a:t>‹#›</a:t>
            </a:fld>
            <a:endParaRPr lang="en-GB" noProof="0"/>
          </a:p>
        </p:txBody>
      </p:sp>
      <p:sp>
        <p:nvSpPr>
          <p:cNvPr id="10" name="Content Placeholder 15">
            <a:extLst>
              <a:ext uri="{FF2B5EF4-FFF2-40B4-BE49-F238E27FC236}">
                <a16:creationId xmlns:a16="http://schemas.microsoft.com/office/drawing/2014/main" id="{E7CC669C-5E68-40A8-8F59-E044A32F4B3F}"/>
              </a:ext>
            </a:extLst>
          </p:cNvPr>
          <p:cNvSpPr>
            <a:spLocks noGrp="1"/>
          </p:cNvSpPr>
          <p:nvPr>
            <p:ph sz="quarter" idx="15" hasCustomPrompt="1"/>
          </p:nvPr>
        </p:nvSpPr>
        <p:spPr>
          <a:xfrm>
            <a:off x="5109845" y="999340"/>
            <a:ext cx="5578870" cy="1408770"/>
          </a:xfrm>
          <a:prstGeom prst="rect">
            <a:avLst/>
          </a:prstGeom>
        </p:spPr>
        <p:txBody>
          <a:bodyPr rtlCol="0" anchor="ctr"/>
          <a:lstStyle>
            <a:lvl1pPr marL="0" indent="0">
              <a:lnSpc>
                <a:spcPct val="150000"/>
              </a:lnSpc>
              <a:spcBef>
                <a:spcPts val="0"/>
              </a:spcBef>
              <a:spcAft>
                <a:spcPts val="0"/>
              </a:spcAft>
              <a:buNone/>
              <a:defRPr sz="1400" spc="100" baseline="0"/>
            </a:lvl1pPr>
          </a:lstStyle>
          <a:p>
            <a:pPr lvl="0" rtl="0"/>
            <a:r>
              <a:rPr lang="en-GB" noProof="0"/>
              <a:t>Click to add text</a:t>
            </a:r>
          </a:p>
        </p:txBody>
      </p:sp>
      <p:cxnSp>
        <p:nvCxnSpPr>
          <p:cNvPr id="8" name="Straight Connector 7">
            <a:extLst>
              <a:ext uri="{FF2B5EF4-FFF2-40B4-BE49-F238E27FC236}">
                <a16:creationId xmlns:a16="http://schemas.microsoft.com/office/drawing/2014/main" id="{93EEC13B-7926-4108-B0C5-F3A2A5AE6991}"/>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546480-8B8D-4EF8-8C6A-DFFAC2755AC3}"/>
              </a:ext>
            </a:extLst>
          </p:cNvPr>
          <p:cNvSpPr>
            <a:spLocks noGrp="1"/>
          </p:cNvSpPr>
          <p:nvPr>
            <p:ph type="title"/>
          </p:nvPr>
        </p:nvSpPr>
        <p:spPr>
          <a:xfrm>
            <a:off x="1871559" y="1352736"/>
            <a:ext cx="3037792" cy="657883"/>
          </a:xfrm>
          <a:prstGeom prst="rect">
            <a:avLst/>
          </a:prstGeom>
        </p:spPr>
        <p:txBody>
          <a:bodyPr rtlCol="0" anchor="ctr"/>
          <a:lstStyle>
            <a:lvl1pPr algn="l">
              <a:lnSpc>
                <a:spcPct val="100000"/>
              </a:lnSpc>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327896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 to Actio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5B931B-7725-4C86-A82C-07F42F447C95}"/>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3" name="Picture Placeholder 12">
            <a:extLst>
              <a:ext uri="{FF2B5EF4-FFF2-40B4-BE49-F238E27FC236}">
                <a16:creationId xmlns:a16="http://schemas.microsoft.com/office/drawing/2014/main" id="{116D3891-B2BA-4AE6-AAA7-560547F4B5E9}"/>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rtlCol="0">
            <a:noAutofit/>
          </a:bodyPr>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8" name="Footer Placeholder 4">
            <a:extLst>
              <a:ext uri="{FF2B5EF4-FFF2-40B4-BE49-F238E27FC236}">
                <a16:creationId xmlns:a16="http://schemas.microsoft.com/office/drawing/2014/main" id="{89831967-45C9-40AF-A955-56E9578BC685}"/>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9" name="Slide Number Placeholder 5">
            <a:extLst>
              <a:ext uri="{FF2B5EF4-FFF2-40B4-BE49-F238E27FC236}">
                <a16:creationId xmlns:a16="http://schemas.microsoft.com/office/drawing/2014/main" id="{56167DEC-7546-44F6-AD64-E71C2FF1CF41}"/>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11" name="Content Placeholder 15">
            <a:extLst>
              <a:ext uri="{FF2B5EF4-FFF2-40B4-BE49-F238E27FC236}">
                <a16:creationId xmlns:a16="http://schemas.microsoft.com/office/drawing/2014/main" id="{61241730-14B7-407E-9517-F4510520D03C}"/>
              </a:ext>
            </a:extLst>
          </p:cNvPr>
          <p:cNvSpPr>
            <a:spLocks noGrp="1"/>
          </p:cNvSpPr>
          <p:nvPr>
            <p:ph sz="quarter" idx="16" hasCustomPrompt="1"/>
          </p:nvPr>
        </p:nvSpPr>
        <p:spPr>
          <a:xfrm>
            <a:off x="6311900" y="3282850"/>
            <a:ext cx="5350010" cy="1030734"/>
          </a:xfrm>
          <a:prstGeom prst="rect">
            <a:avLst/>
          </a:prstGeom>
        </p:spPr>
        <p:txBody>
          <a:bodyPr rtlCol="0"/>
          <a:lstStyle>
            <a:lvl1pPr marL="0" indent="0">
              <a:lnSpc>
                <a:spcPct val="150000"/>
              </a:lnSpc>
              <a:spcBef>
                <a:spcPts val="0"/>
              </a:spcBef>
              <a:spcAft>
                <a:spcPts val="1200"/>
              </a:spcAft>
              <a:buNone/>
              <a:defRPr sz="1400" spc="100" baseline="0">
                <a:solidFill>
                  <a:schemeClr val="bg1"/>
                </a:solidFill>
              </a:defRPr>
            </a:lvl1pPr>
          </a:lstStyle>
          <a:p>
            <a:pPr lvl="0" rtl="0"/>
            <a:r>
              <a:rPr lang="en-GB" noProof="0"/>
              <a:t>Click to add text</a:t>
            </a:r>
          </a:p>
        </p:txBody>
      </p:sp>
      <p:sp>
        <p:nvSpPr>
          <p:cNvPr id="2" name="Title 1">
            <a:extLst>
              <a:ext uri="{FF2B5EF4-FFF2-40B4-BE49-F238E27FC236}">
                <a16:creationId xmlns:a16="http://schemas.microsoft.com/office/drawing/2014/main" id="{2055B60F-1D5E-4B0C-8354-2E7AA187F6D5}"/>
              </a:ext>
            </a:extLst>
          </p:cNvPr>
          <p:cNvSpPr>
            <a:spLocks noGrp="1"/>
          </p:cNvSpPr>
          <p:nvPr>
            <p:ph type="title"/>
          </p:nvPr>
        </p:nvSpPr>
        <p:spPr>
          <a:xfrm>
            <a:off x="6311898" y="2471206"/>
            <a:ext cx="5350010" cy="867398"/>
          </a:xfrm>
          <a:prstGeom prst="rect">
            <a:avLst/>
          </a:prstGeom>
        </p:spPr>
        <p:txBody>
          <a:bodyPr rtlCol="0" anchor="ctr"/>
          <a:lstStyle>
            <a:lvl1pPr>
              <a:lnSpc>
                <a:spcPct val="100000"/>
              </a:lnSpc>
              <a:defRPr lang="en-US" sz="2400" spc="100" baseline="0">
                <a:solidFill>
                  <a:schemeClr val="bg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291455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9C6F1ED5-824E-4C14-8D5E-5A0A26C54212}"/>
              </a:ext>
            </a:extLst>
          </p:cNvPr>
          <p:cNvSpPr>
            <a:spLocks noGrp="1"/>
          </p:cNvSpPr>
          <p:nvPr>
            <p:ph type="pic" sz="quarter" idx="17" hasCustomPrompt="1"/>
          </p:nvPr>
        </p:nvSpPr>
        <p:spPr>
          <a:xfrm>
            <a:off x="0" y="0"/>
            <a:ext cx="12192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rtlCol="0"/>
          <a:lstStyle/>
          <a:p>
            <a:pPr rtl="0"/>
            <a:r>
              <a:rPr lang="en-GB" noProof="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9" name="Content Placeholder 15">
            <a:extLst>
              <a:ext uri="{FF2B5EF4-FFF2-40B4-BE49-F238E27FC236}">
                <a16:creationId xmlns:a16="http://schemas.microsoft.com/office/drawing/2014/main" id="{9F762423-7F4E-4A21-8F09-05418F82F9D7}"/>
              </a:ext>
            </a:extLst>
          </p:cNvPr>
          <p:cNvSpPr>
            <a:spLocks noGrp="1"/>
          </p:cNvSpPr>
          <p:nvPr>
            <p:ph sz="quarter" idx="16" hasCustomPrompt="1"/>
          </p:nvPr>
        </p:nvSpPr>
        <p:spPr>
          <a:xfrm>
            <a:off x="8078765" y="3267882"/>
            <a:ext cx="3193926" cy="2203224"/>
          </a:xfrm>
          <a:prstGeom prst="rect">
            <a:avLst/>
          </a:prstGeom>
        </p:spPr>
        <p:txBody>
          <a:bodyPr rtlCol="0"/>
          <a:lstStyle>
            <a:lvl1pPr marL="0" indent="0">
              <a:lnSpc>
                <a:spcPct val="125000"/>
              </a:lnSpc>
              <a:spcBef>
                <a:spcPts val="0"/>
              </a:spcBef>
              <a:spcAft>
                <a:spcPts val="1200"/>
              </a:spcAft>
              <a:buNone/>
              <a:defRPr sz="1400" spc="100" baseline="0">
                <a:solidFill>
                  <a:schemeClr val="accent1"/>
                </a:solidFill>
              </a:defRPr>
            </a:lvl1pPr>
          </a:lstStyle>
          <a:p>
            <a:pPr lvl="0" rtl="0"/>
            <a:r>
              <a:rPr lang="en-GB" noProof="0"/>
              <a:t>Click to add text</a:t>
            </a:r>
          </a:p>
        </p:txBody>
      </p:sp>
      <p:sp>
        <p:nvSpPr>
          <p:cNvPr id="2" name="Title 1">
            <a:extLst>
              <a:ext uri="{FF2B5EF4-FFF2-40B4-BE49-F238E27FC236}">
                <a16:creationId xmlns:a16="http://schemas.microsoft.com/office/drawing/2014/main" id="{E22AE728-7030-4847-B87B-FDB4B86E0332}"/>
              </a:ext>
            </a:extLst>
          </p:cNvPr>
          <p:cNvSpPr>
            <a:spLocks noGrp="1"/>
          </p:cNvSpPr>
          <p:nvPr>
            <p:ph type="title"/>
          </p:nvPr>
        </p:nvSpPr>
        <p:spPr>
          <a:xfrm>
            <a:off x="8078765" y="2371063"/>
            <a:ext cx="3193926" cy="999451"/>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90101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F5ED5F1-A62B-4555-807E-91FAE1443CCB}"/>
              </a:ext>
            </a:extLst>
          </p:cNvPr>
          <p:cNvSpPr>
            <a:spLocks noGrp="1"/>
          </p:cNvSpPr>
          <p:nvPr>
            <p:ph type="pic" sz="quarter" idx="13" hasCustomPrompt="1"/>
          </p:nvPr>
        </p:nvSpPr>
        <p:spPr>
          <a:xfrm>
            <a:off x="0" y="0"/>
            <a:ext cx="12192000" cy="6858000"/>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9A9D60F5-07EA-4D8F-AAFA-0F48CB78542E}"/>
              </a:ext>
            </a:extLst>
          </p:cNvPr>
          <p:cNvSpPr>
            <a:spLocks noGrp="1"/>
          </p:cNvSpPr>
          <p:nvPr>
            <p:ph type="dt" sz="half" idx="10"/>
          </p:nvPr>
        </p:nvSpPr>
        <p:spPr/>
        <p:txBody>
          <a:bodyPr rtlCol="0"/>
          <a:lstStyle/>
          <a:p>
            <a:pPr rtl="0"/>
            <a:r>
              <a:rPr lang="en-GB" noProof="0"/>
              <a:t>8/05/20XX</a:t>
            </a:r>
          </a:p>
        </p:txBody>
      </p:sp>
      <p:sp>
        <p:nvSpPr>
          <p:cNvPr id="5" name="Footer Placeholder 4">
            <a:extLst>
              <a:ext uri="{FF2B5EF4-FFF2-40B4-BE49-F238E27FC236}">
                <a16:creationId xmlns:a16="http://schemas.microsoft.com/office/drawing/2014/main" id="{73ED4C42-D293-4981-BA06-A4638BEE1641}"/>
              </a:ext>
            </a:extLst>
          </p:cNvPr>
          <p:cNvSpPr>
            <a:spLocks noGrp="1"/>
          </p:cNvSpPr>
          <p:nvPr>
            <p:ph type="ftr" sz="quarter" idx="11"/>
          </p:nvPr>
        </p:nvSpPr>
        <p:spPr/>
        <p:txBody>
          <a:bodyPr rtlCol="0"/>
          <a:lstStyle/>
          <a:p>
            <a:pPr rtl="0"/>
            <a:r>
              <a:rPr lang="en-GB" noProof="0"/>
              <a:t>Conference Presentation</a:t>
            </a:r>
          </a:p>
        </p:txBody>
      </p:sp>
      <p:sp>
        <p:nvSpPr>
          <p:cNvPr id="6" name="Slide Number Placeholder 5">
            <a:extLst>
              <a:ext uri="{FF2B5EF4-FFF2-40B4-BE49-F238E27FC236}">
                <a16:creationId xmlns:a16="http://schemas.microsoft.com/office/drawing/2014/main" id="{B73E9D98-F221-47DC-AE55-8165BB7A3D3B}"/>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16" name="Content Placeholder 15">
            <a:extLst>
              <a:ext uri="{FF2B5EF4-FFF2-40B4-BE49-F238E27FC236}">
                <a16:creationId xmlns:a16="http://schemas.microsoft.com/office/drawing/2014/main" id="{94C3D64C-77F6-4601-B573-9A9B6E23BB60}"/>
              </a:ext>
            </a:extLst>
          </p:cNvPr>
          <p:cNvSpPr>
            <a:spLocks noGrp="1"/>
          </p:cNvSpPr>
          <p:nvPr>
            <p:ph sz="quarter" idx="15" hasCustomPrompt="1"/>
          </p:nvPr>
        </p:nvSpPr>
        <p:spPr>
          <a:xfrm>
            <a:off x="1675242" y="2051170"/>
            <a:ext cx="5362575" cy="3532188"/>
          </a:xfrm>
          <a:prstGeom prst="rect">
            <a:avLst/>
          </a:prstGeom>
        </p:spPr>
        <p:txBody>
          <a:bodyPr rtlCol="0"/>
          <a:lstStyle>
            <a:lvl1pPr marL="0" indent="0">
              <a:lnSpc>
                <a:spcPct val="100000"/>
              </a:lnSpc>
              <a:spcBef>
                <a:spcPts val="0"/>
              </a:spcBef>
              <a:spcAft>
                <a:spcPts val="1200"/>
              </a:spcAft>
              <a:buNone/>
              <a:defRPr sz="1400" spc="100" baseline="0"/>
            </a:lvl1pPr>
          </a:lstStyle>
          <a:p>
            <a:pPr lvl="0" rtl="0"/>
            <a:r>
              <a:rPr lang="en-GB" noProof="0"/>
              <a:t>Click to add text</a:t>
            </a:r>
          </a:p>
        </p:txBody>
      </p:sp>
      <p:sp>
        <p:nvSpPr>
          <p:cNvPr id="2" name="Title 1">
            <a:extLst>
              <a:ext uri="{FF2B5EF4-FFF2-40B4-BE49-F238E27FC236}">
                <a16:creationId xmlns:a16="http://schemas.microsoft.com/office/drawing/2014/main" id="{DBCD17CD-E6D2-4329-B271-1E59AA986EF1}"/>
              </a:ext>
            </a:extLst>
          </p:cNvPr>
          <p:cNvSpPr>
            <a:spLocks noGrp="1"/>
          </p:cNvSpPr>
          <p:nvPr>
            <p:ph type="title"/>
          </p:nvPr>
        </p:nvSpPr>
        <p:spPr>
          <a:xfrm>
            <a:off x="1675242" y="1418953"/>
            <a:ext cx="5362575" cy="495691"/>
          </a:xfrm>
          <a:prstGeom prst="rect">
            <a:avLst/>
          </a:prstGeom>
        </p:spPr>
        <p:txBody>
          <a:bodyPr rtlCol="0" anchor="ctr"/>
          <a:lstStyle>
            <a:lvl1pPr>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783684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et The Presenter">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CD5AE0D9-6B20-4F29-A35B-2A00C25FF84E}"/>
              </a:ext>
            </a:extLst>
          </p:cNvPr>
          <p:cNvSpPr>
            <a:spLocks noGrp="1"/>
          </p:cNvSpPr>
          <p:nvPr>
            <p:ph type="pic" sz="quarter" idx="13" hasCustomPrompt="1"/>
          </p:nvPr>
        </p:nvSpPr>
        <p:spPr>
          <a:xfrm>
            <a:off x="1482906" y="0"/>
            <a:ext cx="4635426" cy="6857999"/>
          </a:xfrm>
          <a:prstGeom prst="rect">
            <a:avLst/>
          </a:prstGeom>
        </p:spPr>
        <p:txBody>
          <a:bodyPr rtlCol="0"/>
          <a:lstStyle>
            <a:lvl1pPr marL="0" indent="0" algn="ctr">
              <a:buNone/>
              <a:defRPr/>
            </a:lvl1pPr>
          </a:lstStyle>
          <a:p>
            <a:pPr rtl="0"/>
            <a:r>
              <a:rPr lang="en-GB" noProof="0"/>
              <a:t>Click to add photo</a:t>
            </a:r>
          </a:p>
        </p:txBody>
      </p:sp>
      <p:sp>
        <p:nvSpPr>
          <p:cNvPr id="4" name="Date Placeholder 3">
            <a:extLst>
              <a:ext uri="{FF2B5EF4-FFF2-40B4-BE49-F238E27FC236}">
                <a16:creationId xmlns:a16="http://schemas.microsoft.com/office/drawing/2014/main" id="{12CC56C8-D828-4A31-A5B9-CF1AEFA70D7C}"/>
              </a:ext>
            </a:extLst>
          </p:cNvPr>
          <p:cNvSpPr>
            <a:spLocks noGrp="1"/>
          </p:cNvSpPr>
          <p:nvPr>
            <p:ph type="dt" sz="half" idx="10"/>
          </p:nvPr>
        </p:nvSpPr>
        <p:spPr>
          <a:xfrm>
            <a:off x="1571846" y="6356350"/>
            <a:ext cx="2743200" cy="365125"/>
          </a:xfrm>
        </p:spPr>
        <p:txBody>
          <a:bodyPr rtlCol="0"/>
          <a:lstStyle>
            <a:lvl1pPr>
              <a:defRPr>
                <a:solidFill>
                  <a:schemeClr val="accent5">
                    <a:lumMod val="20000"/>
                    <a:lumOff val="80000"/>
                  </a:schemeClr>
                </a:solidFill>
              </a:defRPr>
            </a:lvl1pPr>
          </a:lstStyle>
          <a:p>
            <a:pPr rtl="0"/>
            <a:r>
              <a:rPr lang="en-GB" noProof="0"/>
              <a:t>8/05/20XX</a:t>
            </a:r>
          </a:p>
        </p:txBody>
      </p:sp>
      <p:sp>
        <p:nvSpPr>
          <p:cNvPr id="5" name="Footer Placeholder 4">
            <a:extLst>
              <a:ext uri="{FF2B5EF4-FFF2-40B4-BE49-F238E27FC236}">
                <a16:creationId xmlns:a16="http://schemas.microsoft.com/office/drawing/2014/main" id="{8E0B0264-B3C3-46A0-80DD-67C59DB2AF91}"/>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6" name="Slide Number Placeholder 5">
            <a:extLst>
              <a:ext uri="{FF2B5EF4-FFF2-40B4-BE49-F238E27FC236}">
                <a16:creationId xmlns:a16="http://schemas.microsoft.com/office/drawing/2014/main" id="{C85D3C3B-0FFE-494C-B4AC-477B6A9DAF51}"/>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10" name="Text Placeholder 12">
            <a:extLst>
              <a:ext uri="{FF2B5EF4-FFF2-40B4-BE49-F238E27FC236}">
                <a16:creationId xmlns:a16="http://schemas.microsoft.com/office/drawing/2014/main" id="{1285A10A-1880-4D4E-A99B-1C19043F2A65}"/>
              </a:ext>
            </a:extLst>
          </p:cNvPr>
          <p:cNvSpPr>
            <a:spLocks noGrp="1"/>
          </p:cNvSpPr>
          <p:nvPr>
            <p:ph type="body" sz="quarter" idx="14" hasCustomPrompt="1"/>
          </p:nvPr>
        </p:nvSpPr>
        <p:spPr>
          <a:xfrm>
            <a:off x="6750189" y="2396358"/>
            <a:ext cx="3266975" cy="326687"/>
          </a:xfrm>
          <a:prstGeom prst="rect">
            <a:avLst/>
          </a:prstGeom>
        </p:spPr>
        <p:txBody>
          <a:bodyPr rtlCol="0" anchor="ctr"/>
          <a:lstStyle>
            <a:lvl1pPr marL="0" indent="0">
              <a:lnSpc>
                <a:spcPct val="80000"/>
              </a:lnSpc>
              <a:spcBef>
                <a:spcPts val="0"/>
              </a:spcBef>
              <a:buNone/>
              <a:defRPr sz="1600" b="1" spc="100" baseline="0">
                <a:solidFill>
                  <a:schemeClr val="accent1"/>
                </a:solidFill>
                <a:latin typeface="+mj-lt"/>
              </a:defRPr>
            </a:lvl1pPr>
          </a:lstStyle>
          <a:p>
            <a:pPr lvl="0" rtl="0"/>
            <a:r>
              <a:rPr lang="en-GB" noProof="0"/>
              <a:t>Click to add name</a:t>
            </a:r>
          </a:p>
        </p:txBody>
      </p:sp>
      <p:sp>
        <p:nvSpPr>
          <p:cNvPr id="11" name="Content Placeholder 15">
            <a:extLst>
              <a:ext uri="{FF2B5EF4-FFF2-40B4-BE49-F238E27FC236}">
                <a16:creationId xmlns:a16="http://schemas.microsoft.com/office/drawing/2014/main" id="{624F1FC7-2617-499A-8CB8-B61FC7D9B7BF}"/>
              </a:ext>
            </a:extLst>
          </p:cNvPr>
          <p:cNvSpPr>
            <a:spLocks noGrp="1"/>
          </p:cNvSpPr>
          <p:nvPr>
            <p:ph sz="quarter" idx="15" hasCustomPrompt="1"/>
          </p:nvPr>
        </p:nvSpPr>
        <p:spPr>
          <a:xfrm>
            <a:off x="6749508" y="2756830"/>
            <a:ext cx="4834569" cy="2384195"/>
          </a:xfrm>
          <a:prstGeom prst="rect">
            <a:avLst/>
          </a:prstGeom>
        </p:spPr>
        <p:txBody>
          <a:bodyPr rtlCol="0"/>
          <a:lstStyle>
            <a:lvl1pPr marL="0" indent="0">
              <a:lnSpc>
                <a:spcPct val="150000"/>
              </a:lnSpc>
              <a:spcBef>
                <a:spcPts val="0"/>
              </a:spcBef>
              <a:spcAft>
                <a:spcPts val="1000"/>
              </a:spcAft>
              <a:buNone/>
              <a:defRPr sz="1400" spc="100" baseline="0"/>
            </a:lvl1pPr>
          </a:lstStyle>
          <a:p>
            <a:pPr lvl="0" rtl="0"/>
            <a:r>
              <a:rPr lang="en-GB" noProof="0"/>
              <a:t>Click to add text</a:t>
            </a:r>
          </a:p>
        </p:txBody>
      </p:sp>
      <p:cxnSp>
        <p:nvCxnSpPr>
          <p:cNvPr id="13" name="Straight Connector 12">
            <a:extLst>
              <a:ext uri="{FF2B5EF4-FFF2-40B4-BE49-F238E27FC236}">
                <a16:creationId xmlns:a16="http://schemas.microsoft.com/office/drawing/2014/main" id="{0B169A36-7DEF-42D4-850F-59A3233FD582}"/>
              </a:ext>
              <a:ext uri="{C183D7F6-B498-43B3-948B-1728B52AA6E4}">
                <adec:decorative xmlns:adec="http://schemas.microsoft.com/office/drawing/2017/decorative" val="1"/>
              </a:ext>
            </a:extLst>
          </p:cNvPr>
          <p:cNvCxnSpPr>
            <a:cxnSpLocks/>
          </p:cNvCxnSpPr>
          <p:nvPr userDrawn="1"/>
        </p:nvCxnSpPr>
        <p:spPr>
          <a:xfrm>
            <a:off x="740834" y="0"/>
            <a:ext cx="0" cy="27574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CADB6D5-97B3-42ED-B8C7-5AD951CB8FE1}"/>
              </a:ext>
              <a:ext uri="{C183D7F6-B498-43B3-948B-1728B52AA6E4}">
                <adec:decorative xmlns:adec="http://schemas.microsoft.com/office/drawing/2017/decorative" val="1"/>
              </a:ext>
            </a:extLst>
          </p:cNvPr>
          <p:cNvCxnSpPr>
            <a:cxnSpLocks/>
          </p:cNvCxnSpPr>
          <p:nvPr userDrawn="1"/>
        </p:nvCxnSpPr>
        <p:spPr>
          <a:xfrm>
            <a:off x="8729133" y="2551471"/>
            <a:ext cx="346286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9B7B60A-1B6C-4E40-94D7-AE1BD3712779}"/>
              </a:ext>
            </a:extLst>
          </p:cNvPr>
          <p:cNvSpPr>
            <a:spLocks noGrp="1"/>
          </p:cNvSpPr>
          <p:nvPr>
            <p:ph type="title"/>
          </p:nvPr>
        </p:nvSpPr>
        <p:spPr>
          <a:xfrm rot="16200000">
            <a:off x="-810973" y="4189152"/>
            <a:ext cx="3121302" cy="469478"/>
          </a:xfrm>
          <a:prstGeom prst="rect">
            <a:avLst/>
          </a:prstGeom>
        </p:spPr>
        <p:txBody>
          <a:bodyPr rtlCol="0" anchor="ctr"/>
          <a:lstStyle>
            <a:lvl1pPr algn="r">
              <a:defRPr lang="en-US" sz="2400" spc="100" baseline="0">
                <a:solidFill>
                  <a:schemeClr val="accent1"/>
                </a:solidFill>
                <a:ea typeface="+mn-ea"/>
                <a:cs typeface="+mn-cs"/>
              </a:defRPr>
            </a:lvl1pPr>
          </a:lstStyle>
          <a:p>
            <a:pPr marL="0" lvl="0" indent="0" algn="r"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23485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FE3E-14BB-4DC6-A806-1E62C1D2446E}"/>
              </a:ext>
            </a:extLst>
          </p:cNvPr>
          <p:cNvSpPr>
            <a:spLocks noGrp="1"/>
          </p:cNvSpPr>
          <p:nvPr>
            <p:ph type="title"/>
          </p:nvPr>
        </p:nvSpPr>
        <p:spPr>
          <a:xfrm>
            <a:off x="1883137" y="1360309"/>
            <a:ext cx="2909309" cy="657882"/>
          </a:xfrm>
          <a:prstGeom prst="rect">
            <a:avLst/>
          </a:prstGeom>
        </p:spPr>
        <p:txBody>
          <a:bodyPr rtlCol="0" anchor="ctr"/>
          <a:lstStyle>
            <a:lvl1pPr>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
        <p:nvSpPr>
          <p:cNvPr id="8" name="Picture Placeholder 10">
            <a:extLst>
              <a:ext uri="{FF2B5EF4-FFF2-40B4-BE49-F238E27FC236}">
                <a16:creationId xmlns:a16="http://schemas.microsoft.com/office/drawing/2014/main" id="{EFD7EF65-6DE9-4029-B3A0-F08E11BC9E5E}"/>
              </a:ext>
            </a:extLst>
          </p:cNvPr>
          <p:cNvSpPr>
            <a:spLocks noGrp="1"/>
          </p:cNvSpPr>
          <p:nvPr>
            <p:ph type="pic" sz="quarter" idx="13" hasCustomPrompt="1"/>
          </p:nvPr>
        </p:nvSpPr>
        <p:spPr>
          <a:xfrm>
            <a:off x="0" y="2795752"/>
            <a:ext cx="12192000" cy="4062247"/>
          </a:xfrm>
          <a:prstGeom prst="rect">
            <a:avLst/>
          </a:prstGeom>
        </p:spPr>
        <p:txBody>
          <a:bodyPr rtlCol="0"/>
          <a:lstStyle>
            <a:lvl1pPr marL="0" indent="0" algn="ctr">
              <a:buNone/>
              <a:defRPr/>
            </a:lvl1pPr>
          </a:lstStyle>
          <a:p>
            <a:pPr rtl="0"/>
            <a:r>
              <a:rPr lang="en-GB" noProof="0"/>
              <a:t>Click to add photo</a:t>
            </a:r>
          </a:p>
        </p:txBody>
      </p:sp>
      <p:sp>
        <p:nvSpPr>
          <p:cNvPr id="10" name="Content Placeholder 15">
            <a:extLst>
              <a:ext uri="{FF2B5EF4-FFF2-40B4-BE49-F238E27FC236}">
                <a16:creationId xmlns:a16="http://schemas.microsoft.com/office/drawing/2014/main" id="{123B9F8E-DAD6-45B2-B55B-B070484318C3}"/>
              </a:ext>
            </a:extLst>
          </p:cNvPr>
          <p:cNvSpPr>
            <a:spLocks noGrp="1"/>
          </p:cNvSpPr>
          <p:nvPr>
            <p:ph sz="quarter" idx="15" hasCustomPrompt="1"/>
          </p:nvPr>
        </p:nvSpPr>
        <p:spPr>
          <a:xfrm>
            <a:off x="5109845" y="1075509"/>
            <a:ext cx="5293260" cy="1408770"/>
          </a:xfrm>
          <a:prstGeom prst="rect">
            <a:avLst/>
          </a:prstGeom>
        </p:spPr>
        <p:txBody>
          <a:bodyPr rtlCol="0" anchor="ctr"/>
          <a:lstStyle>
            <a:lvl1pPr marL="0" indent="0">
              <a:lnSpc>
                <a:spcPct val="150000"/>
              </a:lnSpc>
              <a:spcBef>
                <a:spcPts val="0"/>
              </a:spcBef>
              <a:spcAft>
                <a:spcPts val="0"/>
              </a:spcAft>
              <a:buNone/>
              <a:defRPr sz="1400" spc="100" baseline="0"/>
            </a:lvl1pPr>
          </a:lstStyle>
          <a:p>
            <a:pPr lvl="0" rtl="0"/>
            <a:r>
              <a:rPr lang="en-GB" noProof="0"/>
              <a:t>Click to add text</a:t>
            </a:r>
          </a:p>
        </p:txBody>
      </p:sp>
      <p:sp>
        <p:nvSpPr>
          <p:cNvPr id="5" name="Date Placeholder 4">
            <a:extLst>
              <a:ext uri="{FF2B5EF4-FFF2-40B4-BE49-F238E27FC236}">
                <a16:creationId xmlns:a16="http://schemas.microsoft.com/office/drawing/2014/main" id="{23CF9177-0C51-4496-B5AE-7ED4F8F3A170}"/>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6" name="Footer Placeholder 5">
            <a:extLst>
              <a:ext uri="{FF2B5EF4-FFF2-40B4-BE49-F238E27FC236}">
                <a16:creationId xmlns:a16="http://schemas.microsoft.com/office/drawing/2014/main" id="{C57A035F-C837-4CCA-BB19-CE656F0576BD}"/>
              </a:ext>
            </a:extLst>
          </p:cNvPr>
          <p:cNvSpPr>
            <a:spLocks noGrp="1"/>
          </p:cNvSpPr>
          <p:nvPr>
            <p:ph type="ftr" sz="quarter" idx="11"/>
          </p:nvPr>
        </p:nvSpPr>
        <p:spPr/>
        <p:txBody>
          <a:bodyPr rtlCol="0"/>
          <a:lstStyle>
            <a:lvl1pPr>
              <a:defRPr>
                <a:solidFill>
                  <a:schemeClr val="accent1"/>
                </a:solidFill>
              </a:defRPr>
            </a:lvl1pPr>
          </a:lstStyle>
          <a:p>
            <a:pPr rtl="0"/>
            <a:r>
              <a:rPr lang="en-GB" noProof="0"/>
              <a:t>Conference Presentation</a:t>
            </a:r>
          </a:p>
        </p:txBody>
      </p:sp>
      <p:sp>
        <p:nvSpPr>
          <p:cNvPr id="7" name="Slide Number Placeholder 6">
            <a:extLst>
              <a:ext uri="{FF2B5EF4-FFF2-40B4-BE49-F238E27FC236}">
                <a16:creationId xmlns:a16="http://schemas.microsoft.com/office/drawing/2014/main" id="{5FE2F927-F23D-4ABB-BEC9-11C2CC69D8E4}"/>
              </a:ext>
            </a:extLst>
          </p:cNvPr>
          <p:cNvSpPr>
            <a:spLocks noGrp="1"/>
          </p:cNvSpPr>
          <p:nvPr>
            <p:ph type="sldNum" sz="quarter" idx="12"/>
          </p:nvPr>
        </p:nvSpPr>
        <p:spPr/>
        <p:txBody>
          <a:bodyPr rtlCol="0"/>
          <a:lstStyle>
            <a:lvl1pPr>
              <a:defRPr>
                <a:solidFill>
                  <a:schemeClr val="accent1"/>
                </a:solidFill>
              </a:defRPr>
            </a:lvl1pPr>
          </a:lstStyle>
          <a:p>
            <a:pPr rtl="0"/>
            <a:fld id="{18D65601-5AE2-46FC-B138-694DDD2B510D}" type="slidenum">
              <a:rPr lang="en-GB" noProof="0" smtClean="0"/>
              <a:pPr/>
              <a:t>‹#›</a:t>
            </a:fld>
            <a:endParaRPr lang="en-GB" noProof="0"/>
          </a:p>
        </p:txBody>
      </p:sp>
      <p:cxnSp>
        <p:nvCxnSpPr>
          <p:cNvPr id="12" name="Straight Connector 11">
            <a:extLst>
              <a:ext uri="{FF2B5EF4-FFF2-40B4-BE49-F238E27FC236}">
                <a16:creationId xmlns:a16="http://schemas.microsoft.com/office/drawing/2014/main" id="{95244728-2BE1-4CB4-A19E-903E75BD8226}"/>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27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out Question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0109947-4B08-4C56-B65B-A6FDFEF47D12}"/>
              </a:ext>
              <a:ext uri="{C183D7F6-B498-43B3-948B-1728B52AA6E4}">
                <adec:decorative xmlns:adec="http://schemas.microsoft.com/office/drawing/2017/decorative" val="1"/>
              </a:ext>
            </a:extLst>
          </p:cNvPr>
          <p:cNvCxnSpPr>
            <a:cxnSpLocks/>
          </p:cNvCxnSpPr>
          <p:nvPr userDrawn="1"/>
        </p:nvCxnSpPr>
        <p:spPr>
          <a:xfrm>
            <a:off x="0" y="1510815"/>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387A38D-E82D-42F1-A188-30F49DD50C61}"/>
              </a:ext>
              <a:ext uri="{C183D7F6-B498-43B3-948B-1728B52AA6E4}">
                <adec:decorative xmlns:adec="http://schemas.microsoft.com/office/drawing/2017/decorative" val="1"/>
              </a:ext>
            </a:extLst>
          </p:cNvPr>
          <p:cNvCxnSpPr>
            <a:cxnSpLocks/>
          </p:cNvCxnSpPr>
          <p:nvPr userDrawn="1"/>
        </p:nvCxnSpPr>
        <p:spPr>
          <a:xfrm>
            <a:off x="739785" y="0"/>
            <a:ext cx="0" cy="2514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0">
            <a:extLst>
              <a:ext uri="{FF2B5EF4-FFF2-40B4-BE49-F238E27FC236}">
                <a16:creationId xmlns:a16="http://schemas.microsoft.com/office/drawing/2014/main" id="{1205ABD4-5AFD-4B99-8836-D12AA42FCCE5}"/>
              </a:ext>
            </a:extLst>
          </p:cNvPr>
          <p:cNvSpPr>
            <a:spLocks noGrp="1"/>
          </p:cNvSpPr>
          <p:nvPr>
            <p:ph type="pic" sz="quarter" idx="13" hasCustomPrompt="1"/>
          </p:nvPr>
        </p:nvSpPr>
        <p:spPr>
          <a:xfrm>
            <a:off x="4582510" y="0"/>
            <a:ext cx="7609489" cy="6858000"/>
          </a:xfrm>
          <a:prstGeom prst="rect">
            <a:avLst/>
          </a:prstGeom>
        </p:spPr>
        <p:txBody>
          <a:bodyPr rtlCol="0"/>
          <a:lstStyle>
            <a:lvl1pPr marL="0" indent="0" algn="ctr">
              <a:buNone/>
              <a:defRPr/>
            </a:lvl1pPr>
          </a:lstStyle>
          <a:p>
            <a:pPr rtl="0"/>
            <a:r>
              <a:rPr lang="en-GB" noProof="0"/>
              <a:t>Click to add photo</a:t>
            </a:r>
          </a:p>
        </p:txBody>
      </p:sp>
      <p:sp>
        <p:nvSpPr>
          <p:cNvPr id="7" name="Date Placeholder 6">
            <a:extLst>
              <a:ext uri="{FF2B5EF4-FFF2-40B4-BE49-F238E27FC236}">
                <a16:creationId xmlns:a16="http://schemas.microsoft.com/office/drawing/2014/main" id="{F080A53F-EFDF-40A3-B9E3-58EB0D3F3A84}"/>
              </a:ext>
            </a:extLst>
          </p:cNvPr>
          <p:cNvSpPr>
            <a:spLocks noGrp="1"/>
          </p:cNvSpPr>
          <p:nvPr>
            <p:ph type="dt" sz="half" idx="10"/>
          </p:nvPr>
        </p:nvSpPr>
        <p:spPr/>
        <p:txBody>
          <a:bodyPr rtlCol="0"/>
          <a:lstStyle/>
          <a:p>
            <a:pPr rtl="0"/>
            <a:r>
              <a:rPr lang="en-GB" noProof="0"/>
              <a:t>8/05/20XX</a:t>
            </a:r>
          </a:p>
        </p:txBody>
      </p:sp>
      <p:sp>
        <p:nvSpPr>
          <p:cNvPr id="14" name="Content Placeholder 15">
            <a:extLst>
              <a:ext uri="{FF2B5EF4-FFF2-40B4-BE49-F238E27FC236}">
                <a16:creationId xmlns:a16="http://schemas.microsoft.com/office/drawing/2014/main" id="{F547C10E-8A59-4B22-ADF0-994850F759D0}"/>
              </a:ext>
            </a:extLst>
          </p:cNvPr>
          <p:cNvSpPr>
            <a:spLocks noGrp="1"/>
          </p:cNvSpPr>
          <p:nvPr>
            <p:ph sz="quarter" idx="15" hasCustomPrompt="1"/>
          </p:nvPr>
        </p:nvSpPr>
        <p:spPr>
          <a:xfrm>
            <a:off x="1017111" y="2906895"/>
            <a:ext cx="4606159" cy="2221291"/>
          </a:xfrm>
          <a:prstGeom prst="rect">
            <a:avLst/>
          </a:prstGeom>
        </p:spPr>
        <p:txBody>
          <a:bodyPr rtlCol="0"/>
          <a:lstStyle>
            <a:lvl1pPr marL="0" indent="0">
              <a:lnSpc>
                <a:spcPct val="100000"/>
              </a:lnSpc>
              <a:spcBef>
                <a:spcPts val="0"/>
              </a:spcBef>
              <a:spcAft>
                <a:spcPts val="1200"/>
              </a:spcAft>
              <a:buNone/>
              <a:defRPr sz="1400" spc="100" baseline="0"/>
            </a:lvl1pPr>
          </a:lstStyle>
          <a:p>
            <a:pPr lvl="0" rtl="0"/>
            <a:r>
              <a:rPr lang="en-GB" noProof="0"/>
              <a:t>Click to add text</a:t>
            </a:r>
          </a:p>
        </p:txBody>
      </p:sp>
      <p:sp>
        <p:nvSpPr>
          <p:cNvPr id="15" name="Footer Placeholder 4">
            <a:extLst>
              <a:ext uri="{FF2B5EF4-FFF2-40B4-BE49-F238E27FC236}">
                <a16:creationId xmlns:a16="http://schemas.microsoft.com/office/drawing/2014/main" id="{79DE00E7-8296-408A-905C-ECBA407C83E1}"/>
              </a:ext>
            </a:extLst>
          </p:cNvPr>
          <p:cNvSpPr>
            <a:spLocks noGrp="1"/>
          </p:cNvSpPr>
          <p:nvPr>
            <p:ph type="ftr" sz="quarter" idx="11"/>
          </p:nvPr>
        </p:nvSpPr>
        <p:spPr>
          <a:xfrm>
            <a:off x="6519230" y="6356350"/>
            <a:ext cx="3152912" cy="365125"/>
          </a:xfrm>
        </p:spPr>
        <p:txBody>
          <a:bodyPr rtlCol="0"/>
          <a:lstStyle>
            <a:lvl1pPr algn="l">
              <a:defRPr>
                <a:solidFill>
                  <a:schemeClr val="bg1"/>
                </a:solidFill>
              </a:defRPr>
            </a:lvl1pPr>
          </a:lstStyle>
          <a:p>
            <a:pPr rtl="0"/>
            <a:r>
              <a:rPr lang="en-GB" noProof="0"/>
              <a:t>Conference Presentation</a:t>
            </a:r>
          </a:p>
        </p:txBody>
      </p:sp>
      <p:sp>
        <p:nvSpPr>
          <p:cNvPr id="16" name="Slide Number Placeholder 5">
            <a:extLst>
              <a:ext uri="{FF2B5EF4-FFF2-40B4-BE49-F238E27FC236}">
                <a16:creationId xmlns:a16="http://schemas.microsoft.com/office/drawing/2014/main" id="{900B3723-B30F-4BDB-A030-4B06ADE753C5}"/>
              </a:ext>
            </a:extLst>
          </p:cNvPr>
          <p:cNvSpPr>
            <a:spLocks noGrp="1"/>
          </p:cNvSpPr>
          <p:nvPr>
            <p:ph type="sldNum" sz="quarter" idx="12"/>
          </p:nvPr>
        </p:nvSpPr>
        <p:spPr>
          <a:xfrm>
            <a:off x="10510344" y="6356350"/>
            <a:ext cx="843455" cy="365125"/>
          </a:xfrm>
        </p:spPr>
        <p:txBody>
          <a:bodyPr rtlCol="0"/>
          <a:lstStyle>
            <a:lvl1pPr>
              <a:defRPr>
                <a:solidFill>
                  <a:schemeClr val="bg1"/>
                </a:solidFill>
              </a:defRPr>
            </a:lvl1pPr>
          </a:lstStyle>
          <a:p>
            <a:pPr rtl="0"/>
            <a:fld id="{18D65601-5AE2-46FC-B138-694DDD2B510D}" type="slidenum">
              <a:rPr lang="en-GB" noProof="0" smtClean="0"/>
              <a:pPr/>
              <a:t>‹#›</a:t>
            </a:fld>
            <a:endParaRPr lang="en-GB" noProof="0"/>
          </a:p>
        </p:txBody>
      </p:sp>
      <p:sp>
        <p:nvSpPr>
          <p:cNvPr id="2" name="Title 1">
            <a:extLst>
              <a:ext uri="{FF2B5EF4-FFF2-40B4-BE49-F238E27FC236}">
                <a16:creationId xmlns:a16="http://schemas.microsoft.com/office/drawing/2014/main" id="{BE4FA9AB-9D34-43A5-947E-835D7FE29C21}"/>
              </a:ext>
            </a:extLst>
          </p:cNvPr>
          <p:cNvSpPr>
            <a:spLocks noGrp="1"/>
          </p:cNvSpPr>
          <p:nvPr>
            <p:ph type="title"/>
          </p:nvPr>
        </p:nvSpPr>
        <p:spPr>
          <a:xfrm>
            <a:off x="1016002" y="2225678"/>
            <a:ext cx="4607268" cy="469476"/>
          </a:xfrm>
          <a:prstGeom prst="rect">
            <a:avLst/>
          </a:prstGeom>
        </p:spPr>
        <p:txBody>
          <a:bodyPr rtlCol="0" anchor="ctr"/>
          <a:lstStyle>
            <a:lvl1pPr>
              <a:defRPr lang="en-US" sz="2400" spc="100" baseline="0">
                <a:solidFill>
                  <a:schemeClr val="accent1"/>
                </a:solidFill>
                <a:ea typeface="+mn-ea"/>
                <a:cs typeface="+mn-cs"/>
              </a:defRPr>
            </a:lvl1pPr>
          </a:lstStyle>
          <a:p>
            <a:pPr marL="0" lvl="0" indent="0"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1944523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840FD269-E069-45DA-B668-BE984BFA328B}"/>
              </a:ext>
            </a:extLst>
          </p:cNvPr>
          <p:cNvSpPr>
            <a:spLocks noGrp="1"/>
          </p:cNvSpPr>
          <p:nvPr>
            <p:ph type="pic" sz="quarter" idx="13" hasCustomPrompt="1"/>
          </p:nvPr>
        </p:nvSpPr>
        <p:spPr>
          <a:xfrm>
            <a:off x="0" y="0"/>
            <a:ext cx="12192000" cy="6857999"/>
          </a:xfrm>
          <a:prstGeom prst="rect">
            <a:avLst/>
          </a:prstGeom>
          <a:solidFill>
            <a:schemeClr val="bg1">
              <a:lumMod val="95000"/>
            </a:schemeClr>
          </a:solidFill>
        </p:spPr>
        <p:txBody>
          <a:bodyPr rtlCol="0"/>
          <a:lstStyle>
            <a:lvl1pPr marL="0" indent="0" algn="ctr">
              <a:buNone/>
              <a:defRPr/>
            </a:lvl1pPr>
          </a:lstStyle>
          <a:p>
            <a:pPr rtl="0"/>
            <a:r>
              <a:rPr lang="en-GB" noProof="0"/>
              <a:t>Click to add photo</a:t>
            </a:r>
          </a:p>
        </p:txBody>
      </p:sp>
      <p:sp>
        <p:nvSpPr>
          <p:cNvPr id="3" name="Date Placeholder 2">
            <a:extLst>
              <a:ext uri="{FF2B5EF4-FFF2-40B4-BE49-F238E27FC236}">
                <a16:creationId xmlns:a16="http://schemas.microsoft.com/office/drawing/2014/main" id="{9AB9DE71-7B7A-4473-ABD8-99575CAFB38F}"/>
              </a:ext>
            </a:extLst>
          </p:cNvPr>
          <p:cNvSpPr>
            <a:spLocks noGrp="1"/>
          </p:cNvSpPr>
          <p:nvPr>
            <p:ph type="dt" sz="half" idx="10"/>
          </p:nvPr>
        </p:nvSpPr>
        <p:spPr/>
        <p:txBody>
          <a:bodyPr rtlCol="0"/>
          <a:lstStyle>
            <a:lvl1pPr>
              <a:defRPr>
                <a:solidFill>
                  <a:schemeClr val="bg1">
                    <a:lumMod val="95000"/>
                  </a:schemeClr>
                </a:solidFill>
              </a:defRPr>
            </a:lvl1pPr>
          </a:lstStyle>
          <a:p>
            <a:pPr rtl="0"/>
            <a:r>
              <a:rPr lang="en-GB" noProof="0"/>
              <a:t>8/05/20XX</a:t>
            </a:r>
          </a:p>
        </p:txBody>
      </p:sp>
      <p:sp>
        <p:nvSpPr>
          <p:cNvPr id="4" name="Footer Placeholder 3">
            <a:extLst>
              <a:ext uri="{FF2B5EF4-FFF2-40B4-BE49-F238E27FC236}">
                <a16:creationId xmlns:a16="http://schemas.microsoft.com/office/drawing/2014/main" id="{DAAA1C9B-284B-4C89-8743-52285AC95126}"/>
              </a:ext>
            </a:extLst>
          </p:cNvPr>
          <p:cNvSpPr>
            <a:spLocks noGrp="1"/>
          </p:cNvSpPr>
          <p:nvPr>
            <p:ph type="ftr" sz="quarter" idx="11"/>
          </p:nvPr>
        </p:nvSpPr>
        <p:spPr/>
        <p:txBody>
          <a:bodyPr rtlCol="0"/>
          <a:lstStyle>
            <a:lvl1pPr>
              <a:defRPr>
                <a:solidFill>
                  <a:schemeClr val="bg1">
                    <a:lumMod val="95000"/>
                  </a:schemeClr>
                </a:solidFill>
              </a:defRPr>
            </a:lvl1pPr>
          </a:lstStyle>
          <a:p>
            <a:pPr rtl="0"/>
            <a:r>
              <a:rPr lang="en-GB" noProof="0"/>
              <a:t>Conference Presentation</a:t>
            </a:r>
          </a:p>
        </p:txBody>
      </p:sp>
      <p:sp>
        <p:nvSpPr>
          <p:cNvPr id="5" name="Slide Number Placeholder 4">
            <a:extLst>
              <a:ext uri="{FF2B5EF4-FFF2-40B4-BE49-F238E27FC236}">
                <a16:creationId xmlns:a16="http://schemas.microsoft.com/office/drawing/2014/main" id="{8BC1FE06-5B3A-40E2-82AA-E4516ED2D558}"/>
              </a:ext>
            </a:extLst>
          </p:cNvPr>
          <p:cNvSpPr>
            <a:spLocks noGrp="1"/>
          </p:cNvSpPr>
          <p:nvPr>
            <p:ph type="sldNum" sz="quarter" idx="12"/>
          </p:nvPr>
        </p:nvSpPr>
        <p:spPr/>
        <p:txBody>
          <a:bodyPr rtlCol="0"/>
          <a:lstStyle>
            <a:lvl1pPr>
              <a:defRPr>
                <a:solidFill>
                  <a:schemeClr val="bg1">
                    <a:lumMod val="95000"/>
                  </a:schemeClr>
                </a:solidFill>
              </a:defRPr>
            </a:lvl1pPr>
          </a:lstStyle>
          <a:p>
            <a:pPr rtl="0"/>
            <a:fld id="{18D65601-5AE2-46FC-B138-694DDD2B510D}" type="slidenum">
              <a:rPr lang="en-GB" noProof="0" smtClean="0"/>
              <a:pPr/>
              <a:t>‹#›</a:t>
            </a:fld>
            <a:endParaRPr lang="en-GB" noProof="0"/>
          </a:p>
        </p:txBody>
      </p:sp>
      <p:sp>
        <p:nvSpPr>
          <p:cNvPr id="7" name="Text Placeholder 12">
            <a:extLst>
              <a:ext uri="{FF2B5EF4-FFF2-40B4-BE49-F238E27FC236}">
                <a16:creationId xmlns:a16="http://schemas.microsoft.com/office/drawing/2014/main" id="{2ACE5847-B709-473D-A366-54ADA852FFA5}"/>
              </a:ext>
            </a:extLst>
          </p:cNvPr>
          <p:cNvSpPr>
            <a:spLocks noGrp="1"/>
          </p:cNvSpPr>
          <p:nvPr>
            <p:ph type="body" sz="quarter" idx="14" hasCustomPrompt="1"/>
          </p:nvPr>
        </p:nvSpPr>
        <p:spPr>
          <a:xfrm>
            <a:off x="2105107" y="3055535"/>
            <a:ext cx="7981786" cy="2609103"/>
          </a:xfrm>
          <a:prstGeom prst="rect">
            <a:avLst/>
          </a:prstGeom>
        </p:spPr>
        <p:txBody>
          <a:bodyPr rtlCol="0" anchor="ctr"/>
          <a:lstStyle>
            <a:lvl1pPr marL="0" indent="0" algn="l">
              <a:lnSpc>
                <a:spcPct val="125000"/>
              </a:lnSpc>
              <a:spcBef>
                <a:spcPts val="0"/>
              </a:spcBef>
              <a:buNone/>
              <a:defRPr sz="3200" i="1" spc="100" baseline="0">
                <a:solidFill>
                  <a:schemeClr val="bg1"/>
                </a:solidFill>
                <a:latin typeface="+mj-lt"/>
              </a:defRPr>
            </a:lvl1pPr>
          </a:lstStyle>
          <a:p>
            <a:pPr lvl="0" rtl="0"/>
            <a:r>
              <a:rPr lang="en-GB" noProof="0"/>
              <a:t>Click to add title</a:t>
            </a:r>
          </a:p>
        </p:txBody>
      </p:sp>
      <p:sp>
        <p:nvSpPr>
          <p:cNvPr id="2" name="Title 1">
            <a:extLst>
              <a:ext uri="{FF2B5EF4-FFF2-40B4-BE49-F238E27FC236}">
                <a16:creationId xmlns:a16="http://schemas.microsoft.com/office/drawing/2014/main" id="{648B1850-15F7-414E-B8F6-3A5B3D10B263}"/>
              </a:ext>
            </a:extLst>
          </p:cNvPr>
          <p:cNvSpPr>
            <a:spLocks noGrp="1"/>
          </p:cNvSpPr>
          <p:nvPr>
            <p:ph type="title"/>
          </p:nvPr>
        </p:nvSpPr>
        <p:spPr>
          <a:xfrm>
            <a:off x="5010083" y="5448575"/>
            <a:ext cx="4881563" cy="463550"/>
          </a:xfrm>
          <a:prstGeom prst="rect">
            <a:avLst/>
          </a:prstGeom>
        </p:spPr>
        <p:txBody>
          <a:bodyPr rtlCol="0"/>
          <a:lstStyle>
            <a:lvl1pPr algn="r">
              <a:defRPr lang="en-US" sz="1800" spc="100" baseline="0">
                <a:solidFill>
                  <a:schemeClr val="bg1"/>
                </a:solidFill>
                <a:latin typeface="+mn-lt"/>
                <a:ea typeface="+mn-ea"/>
                <a:cs typeface="+mn-cs"/>
              </a:defRPr>
            </a:lvl1pPr>
          </a:lstStyle>
          <a:p>
            <a:pPr marL="0" lvl="0" indent="0" algn="r" rtl="0">
              <a:spcBef>
                <a:spcPts val="100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3000568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ypothesi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Lst>
          </p:cNvPr>
          <p:cNvSpPr/>
          <p:nvPr userDrawn="1"/>
        </p:nvSpPr>
        <p:spPr>
          <a:xfrm>
            <a:off x="0" y="0"/>
            <a:ext cx="46876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Date Placeholder 1">
            <a:extLst>
              <a:ext uri="{FF2B5EF4-FFF2-40B4-BE49-F238E27FC236}">
                <a16:creationId xmlns:a16="http://schemas.microsoft.com/office/drawing/2014/main" id="{195FA8B4-F9F3-4FF5-B11F-483A1B95EA11}"/>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3" name="Footer Placeholder 2">
            <a:extLst>
              <a:ext uri="{FF2B5EF4-FFF2-40B4-BE49-F238E27FC236}">
                <a16:creationId xmlns:a16="http://schemas.microsoft.com/office/drawing/2014/main" id="{F97B8F04-28A5-462E-86DE-06C37E40589B}"/>
              </a:ext>
            </a:extLst>
          </p:cNvPr>
          <p:cNvSpPr>
            <a:spLocks noGrp="1"/>
          </p:cNvSpPr>
          <p:nvPr>
            <p:ph type="ftr" sz="quarter" idx="11"/>
          </p:nvPr>
        </p:nvSpPr>
        <p:spPr/>
        <p:txBody>
          <a:bodyPr rtlCol="0"/>
          <a:lstStyle>
            <a:lvl1pPr>
              <a:defRPr>
                <a:solidFill>
                  <a:schemeClr val="accent6">
                    <a:lumMod val="75000"/>
                  </a:schemeClr>
                </a:solidFill>
              </a:defRPr>
            </a:lvl1pPr>
          </a:lstStyle>
          <a:p>
            <a:pPr rtl="0"/>
            <a:r>
              <a:rPr lang="en-GB" noProof="0"/>
              <a:t>Conference Presentation</a:t>
            </a:r>
          </a:p>
        </p:txBody>
      </p:sp>
      <p:sp>
        <p:nvSpPr>
          <p:cNvPr id="4" name="Slide Number Placeholder 3">
            <a:extLst>
              <a:ext uri="{FF2B5EF4-FFF2-40B4-BE49-F238E27FC236}">
                <a16:creationId xmlns:a16="http://schemas.microsoft.com/office/drawing/2014/main" id="{AC8B2DAE-4645-4AA0-87C9-39874FDBDEE3}"/>
              </a:ext>
            </a:extLst>
          </p:cNvPr>
          <p:cNvSpPr>
            <a:spLocks noGrp="1"/>
          </p:cNvSpPr>
          <p:nvPr>
            <p:ph type="sldNum" sz="quarter" idx="12"/>
          </p:nvPr>
        </p:nvSpPr>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6" name="Content Placeholder 15">
            <a:extLst>
              <a:ext uri="{FF2B5EF4-FFF2-40B4-BE49-F238E27FC236}">
                <a16:creationId xmlns:a16="http://schemas.microsoft.com/office/drawing/2014/main" id="{3BB9146A-68F5-433B-8411-A12C7C8F782D}"/>
              </a:ext>
            </a:extLst>
          </p:cNvPr>
          <p:cNvSpPr>
            <a:spLocks noGrp="1"/>
          </p:cNvSpPr>
          <p:nvPr>
            <p:ph sz="quarter" idx="15" hasCustomPrompt="1"/>
          </p:nvPr>
        </p:nvSpPr>
        <p:spPr>
          <a:xfrm>
            <a:off x="6747641" y="1193612"/>
            <a:ext cx="3513083" cy="1400506"/>
          </a:xfrm>
          <a:prstGeom prst="rect">
            <a:avLst/>
          </a:prstGeom>
        </p:spPr>
        <p:txBody>
          <a:bodyPr rtlCol="0" anchor="ctr"/>
          <a:lstStyle>
            <a:lvl1pPr marL="0" indent="0" algn="ctr">
              <a:lnSpc>
                <a:spcPct val="150000"/>
              </a:lnSpc>
              <a:spcBef>
                <a:spcPts val="0"/>
              </a:spcBef>
              <a:spcAft>
                <a:spcPts val="0"/>
              </a:spcAft>
              <a:buNone/>
              <a:defRPr sz="1400" spc="100" baseline="0"/>
            </a:lvl1pPr>
          </a:lstStyle>
          <a:p>
            <a:pPr lvl="0" rtl="0"/>
            <a:r>
              <a:rPr lang="en-GB" noProof="0"/>
              <a:t>Click to add text</a:t>
            </a:r>
          </a:p>
        </p:txBody>
      </p:sp>
      <p:sp>
        <p:nvSpPr>
          <p:cNvPr id="7" name="Rectangle 6">
            <a:extLst>
              <a:ext uri="{FF2B5EF4-FFF2-40B4-BE49-F238E27FC236}">
                <a16:creationId xmlns:a16="http://schemas.microsoft.com/office/drawing/2014/main" id="{3270974D-DE65-42B3-BEB4-235503245B26}"/>
              </a:ext>
            </a:extLst>
          </p:cNvPr>
          <p:cNvSpPr/>
          <p:nvPr userDrawn="1"/>
        </p:nvSpPr>
        <p:spPr>
          <a:xfrm>
            <a:off x="6360072" y="924801"/>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8" name="Content Placeholder 15">
            <a:extLst>
              <a:ext uri="{FF2B5EF4-FFF2-40B4-BE49-F238E27FC236}">
                <a16:creationId xmlns:a16="http://schemas.microsoft.com/office/drawing/2014/main" id="{5BA888A7-F91E-4923-AB10-31BEF8C2FEB8}"/>
              </a:ext>
            </a:extLst>
          </p:cNvPr>
          <p:cNvSpPr>
            <a:spLocks noGrp="1"/>
          </p:cNvSpPr>
          <p:nvPr>
            <p:ph sz="quarter" idx="16" hasCustomPrompt="1"/>
          </p:nvPr>
        </p:nvSpPr>
        <p:spPr>
          <a:xfrm>
            <a:off x="6747641" y="4120055"/>
            <a:ext cx="3513083" cy="1185839"/>
          </a:xfrm>
          <a:prstGeom prst="rect">
            <a:avLst/>
          </a:prstGeom>
        </p:spPr>
        <p:txBody>
          <a:bodyPr rtlCol="0" anchor="ctr"/>
          <a:lstStyle>
            <a:lvl1pPr marL="0" indent="0" algn="ctr">
              <a:lnSpc>
                <a:spcPct val="150000"/>
              </a:lnSpc>
              <a:spcBef>
                <a:spcPts val="0"/>
              </a:spcBef>
              <a:spcAft>
                <a:spcPts val="0"/>
              </a:spcAft>
              <a:buNone/>
              <a:defRPr sz="1400" spc="100" baseline="0"/>
            </a:lvl1pPr>
          </a:lstStyle>
          <a:p>
            <a:pPr lvl="0" rtl="0"/>
            <a:r>
              <a:rPr lang="en-GB" noProof="0"/>
              <a:t>Click to add text</a:t>
            </a:r>
          </a:p>
        </p:txBody>
      </p:sp>
      <p:sp>
        <p:nvSpPr>
          <p:cNvPr id="9" name="Rectangle 8">
            <a:extLst>
              <a:ext uri="{FF2B5EF4-FFF2-40B4-BE49-F238E27FC236}">
                <a16:creationId xmlns:a16="http://schemas.microsoft.com/office/drawing/2014/main" id="{A6803CCC-79BF-4752-81AA-D68AB023A6B6}"/>
              </a:ext>
            </a:extLst>
          </p:cNvPr>
          <p:cNvSpPr/>
          <p:nvPr userDrawn="1"/>
        </p:nvSpPr>
        <p:spPr>
          <a:xfrm>
            <a:off x="6360072" y="3584028"/>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cxnSp>
        <p:nvCxnSpPr>
          <p:cNvPr id="11" name="Straight Connector 10">
            <a:extLst>
              <a:ext uri="{FF2B5EF4-FFF2-40B4-BE49-F238E27FC236}">
                <a16:creationId xmlns:a16="http://schemas.microsoft.com/office/drawing/2014/main" id="{6ECBC35A-FE4E-467A-A20D-9063B371CAAA}"/>
              </a:ext>
              <a:ext uri="{C183D7F6-B498-43B3-948B-1728B52AA6E4}">
                <adec:decorative xmlns:adec="http://schemas.microsoft.com/office/drawing/2017/decorative" val="1"/>
              </a:ext>
            </a:extLst>
          </p:cNvPr>
          <p:cNvCxnSpPr>
            <a:cxnSpLocks/>
          </p:cNvCxnSpPr>
          <p:nvPr userDrawn="1"/>
        </p:nvCxnSpPr>
        <p:spPr>
          <a:xfrm>
            <a:off x="2303095" y="0"/>
            <a:ext cx="0" cy="370473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A4FC0018-1CBF-4BC0-BE79-B983651D8848}"/>
              </a:ext>
            </a:extLst>
          </p:cNvPr>
          <p:cNvSpPr>
            <a:spLocks noGrp="1"/>
          </p:cNvSpPr>
          <p:nvPr>
            <p:ph type="title"/>
          </p:nvPr>
        </p:nvSpPr>
        <p:spPr>
          <a:xfrm rot="16200000">
            <a:off x="1005213" y="4932422"/>
            <a:ext cx="2635209" cy="523708"/>
          </a:xfrm>
          <a:prstGeom prst="rect">
            <a:avLst/>
          </a:prstGeom>
        </p:spPr>
        <p:txBody>
          <a:bodyPr rtlCol="0" anchor="ctr"/>
          <a:lstStyle>
            <a:lvl1pPr algn="r">
              <a:defRPr lang="en-US" sz="2400" spc="100" baseline="0">
                <a:solidFill>
                  <a:schemeClr val="bg1"/>
                </a:solidFill>
                <a:ea typeface="+mn-ea"/>
                <a:cs typeface="+mn-cs"/>
              </a:defRPr>
            </a:lvl1pPr>
          </a:lstStyle>
          <a:p>
            <a:pPr marL="0" lvl="0" indent="0" algn="r" rtl="0">
              <a:lnSpc>
                <a:spcPct val="80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162744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centage of Communication Tool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B06ACE2-BA16-48C7-A451-845668BC059A}"/>
              </a:ext>
            </a:extLst>
          </p:cNvPr>
          <p:cNvSpPr>
            <a:spLocks noGrp="1"/>
          </p:cNvSpPr>
          <p:nvPr>
            <p:ph type="dt" sz="half" idx="10"/>
          </p:nvPr>
        </p:nvSpPr>
        <p:spPr/>
        <p:txBody>
          <a:bodyPr rtlCol="0"/>
          <a:lstStyle/>
          <a:p>
            <a:pPr rtl="0"/>
            <a:r>
              <a:rPr lang="en-GB" noProof="0"/>
              <a:t>8/05/20XX</a:t>
            </a:r>
          </a:p>
        </p:txBody>
      </p:sp>
      <p:sp>
        <p:nvSpPr>
          <p:cNvPr id="6" name="Footer Placeholder 5">
            <a:extLst>
              <a:ext uri="{FF2B5EF4-FFF2-40B4-BE49-F238E27FC236}">
                <a16:creationId xmlns:a16="http://schemas.microsoft.com/office/drawing/2014/main" id="{009B479B-4CEB-47DB-903C-2E2D2445EB57}"/>
              </a:ext>
            </a:extLst>
          </p:cNvPr>
          <p:cNvSpPr>
            <a:spLocks noGrp="1"/>
          </p:cNvSpPr>
          <p:nvPr>
            <p:ph type="ftr" sz="quarter" idx="11"/>
          </p:nvPr>
        </p:nvSpPr>
        <p:spPr/>
        <p:txBody>
          <a:bodyPr rtlCol="0"/>
          <a:lstStyle/>
          <a:p>
            <a:pPr rtl="0"/>
            <a:r>
              <a:rPr lang="en-GB" noProof="0"/>
              <a:t>Conference Presentation</a:t>
            </a:r>
          </a:p>
        </p:txBody>
      </p:sp>
      <p:sp>
        <p:nvSpPr>
          <p:cNvPr id="7" name="Slide Number Placeholder 6">
            <a:extLst>
              <a:ext uri="{FF2B5EF4-FFF2-40B4-BE49-F238E27FC236}">
                <a16:creationId xmlns:a16="http://schemas.microsoft.com/office/drawing/2014/main" id="{FC6F2130-E7AA-4706-B388-47F7E032B5EA}"/>
              </a:ext>
            </a:extLst>
          </p:cNvPr>
          <p:cNvSpPr>
            <a:spLocks noGrp="1"/>
          </p:cNvSpPr>
          <p:nvPr>
            <p:ph type="sldNum" sz="quarter" idx="12"/>
          </p:nvPr>
        </p:nvSpPr>
        <p:spPr/>
        <p:txBody>
          <a:bodyPr rtlCol="0"/>
          <a:lstStyle/>
          <a:p>
            <a:pPr rtl="0"/>
            <a:fld id="{18D65601-5AE2-46FC-B138-694DDD2B510D}" type="slidenum">
              <a:rPr lang="en-GB" noProof="0" smtClean="0"/>
              <a:t>‹#›</a:t>
            </a:fld>
            <a:endParaRPr lang="en-GB" noProof="0"/>
          </a:p>
        </p:txBody>
      </p:sp>
      <p:sp>
        <p:nvSpPr>
          <p:cNvPr id="9" name="Rectangle 8">
            <a:extLst>
              <a:ext uri="{FF2B5EF4-FFF2-40B4-BE49-F238E27FC236}">
                <a16:creationId xmlns:a16="http://schemas.microsoft.com/office/drawing/2014/main" id="{67311573-5DB1-44CE-818B-9E5F570408F1}"/>
              </a:ext>
            </a:extLst>
          </p:cNvPr>
          <p:cNvSpPr/>
          <p:nvPr userDrawn="1"/>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9" name="Content Placeholder 15">
            <a:extLst>
              <a:ext uri="{FF2B5EF4-FFF2-40B4-BE49-F238E27FC236}">
                <a16:creationId xmlns:a16="http://schemas.microsoft.com/office/drawing/2014/main" id="{6E328664-C733-476A-81C6-2A0B15B001A1}"/>
              </a:ext>
            </a:extLst>
          </p:cNvPr>
          <p:cNvSpPr>
            <a:spLocks noGrp="1"/>
          </p:cNvSpPr>
          <p:nvPr>
            <p:ph sz="quarter" idx="15" hasCustomPrompt="1"/>
          </p:nvPr>
        </p:nvSpPr>
        <p:spPr>
          <a:xfrm>
            <a:off x="2029158" y="2838122"/>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20" name="Content Placeholder 15">
            <a:extLst>
              <a:ext uri="{FF2B5EF4-FFF2-40B4-BE49-F238E27FC236}">
                <a16:creationId xmlns:a16="http://schemas.microsoft.com/office/drawing/2014/main" id="{4DA6C57C-E2CB-484E-94E6-9AB8DC7DB4C5}"/>
              </a:ext>
            </a:extLst>
          </p:cNvPr>
          <p:cNvSpPr>
            <a:spLocks noGrp="1"/>
          </p:cNvSpPr>
          <p:nvPr>
            <p:ph sz="quarter" idx="16" hasCustomPrompt="1"/>
          </p:nvPr>
        </p:nvSpPr>
        <p:spPr>
          <a:xfrm>
            <a:off x="2029158" y="3379435"/>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21" name="Content Placeholder 15">
            <a:extLst>
              <a:ext uri="{FF2B5EF4-FFF2-40B4-BE49-F238E27FC236}">
                <a16:creationId xmlns:a16="http://schemas.microsoft.com/office/drawing/2014/main" id="{97E74E6E-CDEF-424A-B7CE-5B34A0AC34D6}"/>
              </a:ext>
            </a:extLst>
          </p:cNvPr>
          <p:cNvSpPr>
            <a:spLocks noGrp="1"/>
          </p:cNvSpPr>
          <p:nvPr>
            <p:ph sz="quarter" idx="17" hasCustomPrompt="1"/>
          </p:nvPr>
        </p:nvSpPr>
        <p:spPr>
          <a:xfrm>
            <a:off x="2029158" y="3928699"/>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22" name="Content Placeholder 15">
            <a:extLst>
              <a:ext uri="{FF2B5EF4-FFF2-40B4-BE49-F238E27FC236}">
                <a16:creationId xmlns:a16="http://schemas.microsoft.com/office/drawing/2014/main" id="{E7A1AA76-7517-4C53-B2A4-EE8B1C6ADDDF}"/>
              </a:ext>
            </a:extLst>
          </p:cNvPr>
          <p:cNvSpPr>
            <a:spLocks noGrp="1"/>
          </p:cNvSpPr>
          <p:nvPr>
            <p:ph sz="quarter" idx="18" hasCustomPrompt="1"/>
          </p:nvPr>
        </p:nvSpPr>
        <p:spPr>
          <a:xfrm>
            <a:off x="2029158" y="4476966"/>
            <a:ext cx="1786759" cy="430923"/>
          </a:xfrm>
          <a:prstGeom prst="rect">
            <a:avLst/>
          </a:prstGeom>
        </p:spPr>
        <p:txBody>
          <a:bodyPr rtlCol="0" anchor="t"/>
          <a:lstStyle>
            <a:lvl1pPr marL="0" indent="0" algn="l">
              <a:lnSpc>
                <a:spcPct val="150000"/>
              </a:lnSpc>
              <a:spcBef>
                <a:spcPts val="0"/>
              </a:spcBef>
              <a:spcAft>
                <a:spcPts val="0"/>
              </a:spcAft>
              <a:buNone/>
              <a:defRPr sz="1400" spc="100" baseline="0"/>
            </a:lvl1pPr>
          </a:lstStyle>
          <a:p>
            <a:pPr lvl="0" rtl="0"/>
            <a:r>
              <a:rPr lang="en-GB" noProof="0"/>
              <a:t>Click to add text</a:t>
            </a:r>
          </a:p>
        </p:txBody>
      </p:sp>
      <p:sp>
        <p:nvSpPr>
          <p:cNvPr id="37" name="Text Placeholder 12">
            <a:extLst>
              <a:ext uri="{FF2B5EF4-FFF2-40B4-BE49-F238E27FC236}">
                <a16:creationId xmlns:a16="http://schemas.microsoft.com/office/drawing/2014/main" id="{273C9D83-2282-43F4-BB54-7CDA96B45560}"/>
              </a:ext>
            </a:extLst>
          </p:cNvPr>
          <p:cNvSpPr>
            <a:spLocks noGrp="1"/>
          </p:cNvSpPr>
          <p:nvPr>
            <p:ph type="body" sz="quarter" idx="19" hasCustomPrompt="1"/>
          </p:nvPr>
        </p:nvSpPr>
        <p:spPr>
          <a:xfrm>
            <a:off x="6298588" y="1307183"/>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38" name="Text Placeholder 12">
            <a:extLst>
              <a:ext uri="{FF2B5EF4-FFF2-40B4-BE49-F238E27FC236}">
                <a16:creationId xmlns:a16="http://schemas.microsoft.com/office/drawing/2014/main" id="{90C1AC4A-23E9-4676-A30E-E39B4342FF07}"/>
              </a:ext>
            </a:extLst>
          </p:cNvPr>
          <p:cNvSpPr>
            <a:spLocks noGrp="1"/>
          </p:cNvSpPr>
          <p:nvPr>
            <p:ph type="body" sz="quarter" idx="20" hasCustomPrompt="1"/>
          </p:nvPr>
        </p:nvSpPr>
        <p:spPr>
          <a:xfrm>
            <a:off x="6298588" y="3703828"/>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39" name="Text Placeholder 12">
            <a:extLst>
              <a:ext uri="{FF2B5EF4-FFF2-40B4-BE49-F238E27FC236}">
                <a16:creationId xmlns:a16="http://schemas.microsoft.com/office/drawing/2014/main" id="{2C256BCC-FED6-4D75-8C65-5967DD2E0194}"/>
              </a:ext>
            </a:extLst>
          </p:cNvPr>
          <p:cNvSpPr>
            <a:spLocks noGrp="1"/>
          </p:cNvSpPr>
          <p:nvPr>
            <p:ph type="body" sz="quarter" idx="21" hasCustomPrompt="1"/>
          </p:nvPr>
        </p:nvSpPr>
        <p:spPr>
          <a:xfrm>
            <a:off x="9033309" y="1307183"/>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40" name="Text Placeholder 12">
            <a:extLst>
              <a:ext uri="{FF2B5EF4-FFF2-40B4-BE49-F238E27FC236}">
                <a16:creationId xmlns:a16="http://schemas.microsoft.com/office/drawing/2014/main" id="{036A0378-B8F0-463A-A66D-83D798223E3C}"/>
              </a:ext>
            </a:extLst>
          </p:cNvPr>
          <p:cNvSpPr>
            <a:spLocks noGrp="1"/>
          </p:cNvSpPr>
          <p:nvPr>
            <p:ph type="body" sz="quarter" idx="22" hasCustomPrompt="1"/>
          </p:nvPr>
        </p:nvSpPr>
        <p:spPr>
          <a:xfrm>
            <a:off x="9033309" y="3703828"/>
            <a:ext cx="1783393" cy="1783055"/>
          </a:xfrm>
          <a:prstGeom prst="rect">
            <a:avLst/>
          </a:prstGeom>
        </p:spPr>
        <p:txBody>
          <a:bodyPr rtlCol="0"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rtl="0"/>
            <a:r>
              <a:rPr lang="en-GB" noProof="0"/>
              <a:t>#</a:t>
            </a:r>
          </a:p>
        </p:txBody>
      </p:sp>
      <p:sp>
        <p:nvSpPr>
          <p:cNvPr id="2" name="Title 1">
            <a:extLst>
              <a:ext uri="{FF2B5EF4-FFF2-40B4-BE49-F238E27FC236}">
                <a16:creationId xmlns:a16="http://schemas.microsoft.com/office/drawing/2014/main" id="{82BDF22D-6760-4BDD-92EF-E940DCC023C0}"/>
              </a:ext>
            </a:extLst>
          </p:cNvPr>
          <p:cNvSpPr>
            <a:spLocks noGrp="1"/>
          </p:cNvSpPr>
          <p:nvPr>
            <p:ph type="title"/>
          </p:nvPr>
        </p:nvSpPr>
        <p:spPr>
          <a:xfrm>
            <a:off x="1267697" y="1369287"/>
            <a:ext cx="4079564" cy="1268810"/>
          </a:xfrm>
          <a:prstGeom prst="rect">
            <a:avLst/>
          </a:prstGeom>
        </p:spPr>
        <p:txBody>
          <a:bodyPr rtlCol="0" anchor="ctr"/>
          <a:lstStyle>
            <a:lvl1pPr>
              <a:lnSpc>
                <a:spcPct val="125000"/>
              </a:lnSpc>
              <a:defRPr lang="en-US" sz="2400" spc="100" baseline="0">
                <a:solidFill>
                  <a:schemeClr val="accent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2295802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king Great Product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AADBBE-F1E3-480E-BE79-B55DEF9410EF}"/>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Picture Placeholder 8">
            <a:extLst>
              <a:ext uri="{FF2B5EF4-FFF2-40B4-BE49-F238E27FC236}">
                <a16:creationId xmlns:a16="http://schemas.microsoft.com/office/drawing/2014/main" id="{A4C868C7-0B77-47B8-9C16-7F97AA9F0D4E}"/>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rtlCol="0">
            <a:noAutofit/>
          </a:bodyPr>
          <a:lstStyle>
            <a:lvl1pPr marL="0" indent="0" algn="ctr">
              <a:buNone/>
              <a:defRPr/>
            </a:lvl1pPr>
          </a:lstStyle>
          <a:p>
            <a:pPr rtl="0"/>
            <a:r>
              <a:rPr lang="en-GB" noProof="0"/>
              <a:t>Click to add photo</a:t>
            </a:r>
          </a:p>
        </p:txBody>
      </p:sp>
      <p:sp>
        <p:nvSpPr>
          <p:cNvPr id="5" name="Date Placeholder 4">
            <a:extLst>
              <a:ext uri="{FF2B5EF4-FFF2-40B4-BE49-F238E27FC236}">
                <a16:creationId xmlns:a16="http://schemas.microsoft.com/office/drawing/2014/main" id="{6F4198D5-23F4-441A-AD0A-C6CD015E997C}"/>
              </a:ext>
            </a:extLst>
          </p:cNvPr>
          <p:cNvSpPr>
            <a:spLocks noGrp="1"/>
          </p:cNvSpPr>
          <p:nvPr>
            <p:ph type="dt" sz="half" idx="10"/>
          </p:nvPr>
        </p:nvSpPr>
        <p:spPr/>
        <p:txBody>
          <a:bodyPr rtlCol="0"/>
          <a:lstStyle>
            <a:lvl1pPr>
              <a:defRPr>
                <a:solidFill>
                  <a:schemeClr val="bg1"/>
                </a:solidFill>
              </a:defRPr>
            </a:lvl1pPr>
          </a:lstStyle>
          <a:p>
            <a:pPr rtl="0"/>
            <a:r>
              <a:rPr lang="en-GB" noProof="0"/>
              <a:t>8/05/20XX</a:t>
            </a:r>
          </a:p>
        </p:txBody>
      </p:sp>
      <p:sp>
        <p:nvSpPr>
          <p:cNvPr id="16" name="Content Placeholder 15">
            <a:extLst>
              <a:ext uri="{FF2B5EF4-FFF2-40B4-BE49-F238E27FC236}">
                <a16:creationId xmlns:a16="http://schemas.microsoft.com/office/drawing/2014/main" id="{8E5DAC80-95FC-4BA1-98B2-5631FB3B0198}"/>
              </a:ext>
            </a:extLst>
          </p:cNvPr>
          <p:cNvSpPr>
            <a:spLocks noGrp="1"/>
          </p:cNvSpPr>
          <p:nvPr>
            <p:ph sz="quarter" idx="15" hasCustomPrompt="1"/>
          </p:nvPr>
        </p:nvSpPr>
        <p:spPr>
          <a:xfrm>
            <a:off x="6337298" y="3200401"/>
            <a:ext cx="5257799" cy="1701800"/>
          </a:xfrm>
          <a:prstGeom prst="rect">
            <a:avLst/>
          </a:prstGeom>
        </p:spPr>
        <p:txBody>
          <a:bodyPr rtlCol="0"/>
          <a:lstStyle>
            <a:lvl1pPr marL="0" indent="0">
              <a:lnSpc>
                <a:spcPct val="100000"/>
              </a:lnSpc>
              <a:spcBef>
                <a:spcPts val="0"/>
              </a:spcBef>
              <a:spcAft>
                <a:spcPts val="1200"/>
              </a:spcAft>
              <a:buNone/>
              <a:defRPr sz="1400" spc="100" baseline="0">
                <a:solidFill>
                  <a:schemeClr val="bg1"/>
                </a:solidFill>
              </a:defRPr>
            </a:lvl1pPr>
          </a:lstStyle>
          <a:p>
            <a:pPr lvl="0" rtl="0"/>
            <a:r>
              <a:rPr lang="en-GB" noProof="0"/>
              <a:t>Click to add text</a:t>
            </a:r>
          </a:p>
        </p:txBody>
      </p:sp>
      <p:sp>
        <p:nvSpPr>
          <p:cNvPr id="12" name="Footer Placeholder 4">
            <a:extLst>
              <a:ext uri="{FF2B5EF4-FFF2-40B4-BE49-F238E27FC236}">
                <a16:creationId xmlns:a16="http://schemas.microsoft.com/office/drawing/2014/main" id="{464448FE-96B4-43C5-8721-4FBF69ED48B7}"/>
              </a:ext>
            </a:extLst>
          </p:cNvPr>
          <p:cNvSpPr>
            <a:spLocks noGrp="1"/>
          </p:cNvSpPr>
          <p:nvPr>
            <p:ph type="ftr" sz="quarter" idx="11"/>
          </p:nvPr>
        </p:nvSpPr>
        <p:spPr>
          <a:xfrm>
            <a:off x="6519230" y="6356350"/>
            <a:ext cx="3152912" cy="365125"/>
          </a:xfrm>
        </p:spPr>
        <p:txBody>
          <a:bodyPr rtlCol="0"/>
          <a:lstStyle>
            <a:lvl1pPr algn="l">
              <a:defRPr>
                <a:solidFill>
                  <a:schemeClr val="accent6">
                    <a:lumMod val="75000"/>
                  </a:schemeClr>
                </a:solidFill>
              </a:defRPr>
            </a:lvl1pPr>
          </a:lstStyle>
          <a:p>
            <a:pPr rtl="0"/>
            <a:r>
              <a:rPr lang="en-GB" noProof="0"/>
              <a:t>Conference Presentation</a:t>
            </a:r>
          </a:p>
        </p:txBody>
      </p:sp>
      <p:sp>
        <p:nvSpPr>
          <p:cNvPr id="13" name="Slide Number Placeholder 5">
            <a:extLst>
              <a:ext uri="{FF2B5EF4-FFF2-40B4-BE49-F238E27FC236}">
                <a16:creationId xmlns:a16="http://schemas.microsoft.com/office/drawing/2014/main" id="{F8104834-0355-4576-A9E5-FF5B92B361FF}"/>
              </a:ext>
            </a:extLst>
          </p:cNvPr>
          <p:cNvSpPr>
            <a:spLocks noGrp="1"/>
          </p:cNvSpPr>
          <p:nvPr>
            <p:ph type="sldNum" sz="quarter" idx="12"/>
          </p:nvPr>
        </p:nvSpPr>
        <p:spPr>
          <a:xfrm>
            <a:off x="10510344" y="6356350"/>
            <a:ext cx="843455" cy="365125"/>
          </a:xfrm>
        </p:spPr>
        <p:txBody>
          <a:bodyPr rtlCol="0"/>
          <a:lstStyle>
            <a:lvl1pPr>
              <a:defRPr>
                <a:solidFill>
                  <a:schemeClr val="accent6">
                    <a:lumMod val="75000"/>
                  </a:schemeClr>
                </a:solidFill>
              </a:defRPr>
            </a:lvl1pPr>
          </a:lstStyle>
          <a:p>
            <a:pPr rtl="0"/>
            <a:fld id="{18D65601-5AE2-46FC-B138-694DDD2B510D}" type="slidenum">
              <a:rPr lang="en-GB" noProof="0" smtClean="0"/>
              <a:pPr/>
              <a:t>‹#›</a:t>
            </a:fld>
            <a:endParaRPr lang="en-GB" noProof="0"/>
          </a:p>
        </p:txBody>
      </p:sp>
      <p:sp>
        <p:nvSpPr>
          <p:cNvPr id="2" name="Title 1">
            <a:extLst>
              <a:ext uri="{FF2B5EF4-FFF2-40B4-BE49-F238E27FC236}">
                <a16:creationId xmlns:a16="http://schemas.microsoft.com/office/drawing/2014/main" id="{3AD2D377-D829-49CC-9253-683054B909F0}"/>
              </a:ext>
            </a:extLst>
          </p:cNvPr>
          <p:cNvSpPr>
            <a:spLocks noGrp="1"/>
          </p:cNvSpPr>
          <p:nvPr>
            <p:ph type="title"/>
          </p:nvPr>
        </p:nvSpPr>
        <p:spPr>
          <a:xfrm>
            <a:off x="6337298" y="2063075"/>
            <a:ext cx="5257799" cy="1268810"/>
          </a:xfrm>
          <a:prstGeom prst="rect">
            <a:avLst/>
          </a:prstGeom>
        </p:spPr>
        <p:txBody>
          <a:bodyPr rtlCol="0" anchor="ctr"/>
          <a:lstStyle>
            <a:lvl1pPr>
              <a:defRPr lang="en-US" sz="2400" spc="100" baseline="0">
                <a:solidFill>
                  <a:schemeClr val="bg1"/>
                </a:solidFill>
                <a:ea typeface="+mn-ea"/>
                <a:cs typeface="+mn-cs"/>
              </a:defRPr>
            </a:lvl1pPr>
          </a:lstStyle>
          <a:p>
            <a:pPr marL="0" lvl="0" indent="0" rtl="0">
              <a:lnSpc>
                <a:spcPct val="125000"/>
              </a:lnSpc>
              <a:spcBef>
                <a:spcPts val="0"/>
              </a:spcBef>
              <a:buFont typeface="Arial" panose="020B0604020202020204" pitchFamily="34" charset="0"/>
            </a:pPr>
            <a:r>
              <a:rPr lang="en-GB" noProof="0"/>
              <a:t>Click to edit Master title style</a:t>
            </a:r>
          </a:p>
        </p:txBody>
      </p:sp>
    </p:spTree>
    <p:extLst>
      <p:ext uri="{BB962C8B-B14F-4D97-AF65-F5344CB8AC3E}">
        <p14:creationId xmlns:p14="http://schemas.microsoft.com/office/powerpoint/2010/main" val="548123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pPr rtl="0"/>
            <a:r>
              <a:rPr lang="en-GB" noProof="0"/>
              <a:t>8/05/20XX</a:t>
            </a:r>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pPr rtl="0"/>
            <a:r>
              <a:rPr lang="en-GB" noProof="0"/>
              <a:t>Conference Presentation</a:t>
            </a:r>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spc="150" baseline="0">
                <a:solidFill>
                  <a:schemeClr val="bg2">
                    <a:lumMod val="50000"/>
                  </a:schemeClr>
                </a:solidFill>
                <a:latin typeface="Univers Light" panose="020B0403020202020204" pitchFamily="34" charset="0"/>
              </a:defRPr>
            </a:lvl1pPr>
          </a:lstStyle>
          <a:p>
            <a:pPr rtl="0"/>
            <a:fld id="{18D65601-5AE2-46FC-B138-694DDD2B510D}" type="slidenum">
              <a:rPr lang="en-GB" noProof="0" smtClean="0"/>
              <a:pPr/>
              <a:t>‹#›</a:t>
            </a:fld>
            <a:endParaRPr lang="en-GB" noProof="0"/>
          </a:p>
        </p:txBody>
      </p:sp>
      <p:sp>
        <p:nvSpPr>
          <p:cNvPr id="7" name="TextBox 6">
            <a:extLst>
              <a:ext uri="{FF2B5EF4-FFF2-40B4-BE49-F238E27FC236}">
                <a16:creationId xmlns:a16="http://schemas.microsoft.com/office/drawing/2014/main" id="{084DCE26-8B90-4B2C-883A-D5FFC365BF8A}"/>
              </a:ext>
            </a:extLst>
          </p:cNvPr>
          <p:cNvSpPr txBox="1"/>
          <p:nvPr userDrawn="1"/>
        </p:nvSpPr>
        <p:spPr>
          <a:xfrm>
            <a:off x="5637320" y="2974019"/>
            <a:ext cx="914400" cy="369332"/>
          </a:xfrm>
          <a:prstGeom prst="rect">
            <a:avLst/>
          </a:prstGeom>
          <a:noFill/>
        </p:spPr>
        <p:txBody>
          <a:bodyPr wrap="square" rtlCol="0">
            <a:spAutoFit/>
          </a:bodyPr>
          <a:lstStyle/>
          <a:p>
            <a:pPr rtl="0"/>
            <a:endParaRPr lang="en-GB" noProof="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6.xml"/><Relationship Id="rId3" Type="http://schemas.openxmlformats.org/officeDocument/2006/relationships/slide" Target="slide3.xml"/><Relationship Id="rId7" Type="http://schemas.openxmlformats.org/officeDocument/2006/relationships/slide" Target="slide8.xml"/><Relationship Id="rId12" Type="http://schemas.openxmlformats.org/officeDocument/2006/relationships/slide" Target="slide14.xml"/><Relationship Id="rId2" Type="http://schemas.openxmlformats.org/officeDocument/2006/relationships/notesSlide" Target="../notesSlides/notesSlide2.xml"/><Relationship Id="rId16" Type="http://schemas.openxmlformats.org/officeDocument/2006/relationships/slide" Target="slide25.xml"/><Relationship Id="rId1" Type="http://schemas.openxmlformats.org/officeDocument/2006/relationships/slideLayout" Target="../slideLayouts/slideLayout2.xml"/><Relationship Id="rId6" Type="http://schemas.openxmlformats.org/officeDocument/2006/relationships/slide" Target="slide6.xml"/><Relationship Id="rId11" Type="http://schemas.openxmlformats.org/officeDocument/2006/relationships/slide" Target="slide12.xml"/><Relationship Id="rId5" Type="http://schemas.openxmlformats.org/officeDocument/2006/relationships/slide" Target="slide5.xml"/><Relationship Id="rId15" Type="http://schemas.openxmlformats.org/officeDocument/2006/relationships/slide" Target="slide19.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10.xml"/><Relationship Id="rId14" Type="http://schemas.openxmlformats.org/officeDocument/2006/relationships/slide" Target="slide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9B274D2-774F-4C24-A448-1EFB461A95EA}"/>
              </a:ext>
            </a:extLst>
          </p:cNvPr>
          <p:cNvSpPr>
            <a:spLocks noGrp="1"/>
          </p:cNvSpPr>
          <p:nvPr>
            <p:ph type="title"/>
          </p:nvPr>
        </p:nvSpPr>
        <p:spPr>
          <a:xfrm>
            <a:off x="995204" y="4965134"/>
            <a:ext cx="5276199" cy="1596004"/>
          </a:xfrm>
        </p:spPr>
        <p:txBody>
          <a:bodyPr rtlCol="0"/>
          <a:lstStyle/>
          <a:p>
            <a:pPr rtl="0"/>
            <a:r>
              <a:rPr lang="en-GB" dirty="0">
                <a:latin typeface="Ambassador" panose="02000000000000000000" pitchFamily="50" charset="0"/>
              </a:rPr>
              <a:t>A Photographer’s Guide</a:t>
            </a:r>
          </a:p>
        </p:txBody>
      </p:sp>
      <p:pic>
        <p:nvPicPr>
          <p:cNvPr id="74" name="Picture Placeholder 73">
            <a:extLst>
              <a:ext uri="{FF2B5EF4-FFF2-40B4-BE49-F238E27FC236}">
                <a16:creationId xmlns:a16="http://schemas.microsoft.com/office/drawing/2014/main" id="{70E8AD59-4DDD-4E2E-A6CA-FF1DE5BD8A44}"/>
              </a:ext>
            </a:extLst>
          </p:cNvPr>
          <p:cNvPicPr>
            <a:picLocks noGrp="1" noChangeAspect="1"/>
          </p:cNvPicPr>
          <p:nvPr>
            <p:ph type="pic" sz="quarter" idx="10"/>
          </p:nvPr>
        </p:nvPicPr>
        <p:blipFill>
          <a:blip r:embed="rId3"/>
          <a:srcRect/>
          <a:stretch/>
        </p:blipFill>
        <p:spPr>
          <a:xfrm>
            <a:off x="2476500" y="622103"/>
            <a:ext cx="9715500" cy="3720928"/>
          </a:xfrm>
        </p:spPr>
      </p:pic>
      <p:sp>
        <p:nvSpPr>
          <p:cNvPr id="26" name="Text Placeholder 25">
            <a:extLst>
              <a:ext uri="{FF2B5EF4-FFF2-40B4-BE49-F238E27FC236}">
                <a16:creationId xmlns:a16="http://schemas.microsoft.com/office/drawing/2014/main" id="{C022D7CD-E026-4E29-BE4B-3FA7B1EB6A46}"/>
              </a:ext>
            </a:extLst>
          </p:cNvPr>
          <p:cNvSpPr>
            <a:spLocks noGrp="1"/>
          </p:cNvSpPr>
          <p:nvPr>
            <p:ph type="body" sz="quarter" idx="12"/>
          </p:nvPr>
        </p:nvSpPr>
        <p:spPr>
          <a:xfrm>
            <a:off x="6359337" y="5779363"/>
            <a:ext cx="2459114" cy="685430"/>
          </a:xfrm>
        </p:spPr>
        <p:txBody>
          <a:bodyPr rtlCol="0"/>
          <a:lstStyle/>
          <a:p>
            <a:pPr rtl="0"/>
            <a:r>
              <a:rPr lang="en-GB" dirty="0">
                <a:latin typeface="Ambassador" panose="02000000000000000000" pitchFamily="50" charset="0"/>
              </a:rPr>
              <a:t>​​</a:t>
            </a:r>
          </a:p>
        </p:txBody>
      </p:sp>
      <p:sp>
        <p:nvSpPr>
          <p:cNvPr id="36" name="Text Placeholder 35">
            <a:extLst>
              <a:ext uri="{FF2B5EF4-FFF2-40B4-BE49-F238E27FC236}">
                <a16:creationId xmlns:a16="http://schemas.microsoft.com/office/drawing/2014/main" id="{AEEB6582-6001-4276-8F87-1470B6FA1488}"/>
              </a:ext>
            </a:extLst>
          </p:cNvPr>
          <p:cNvSpPr>
            <a:spLocks noGrp="1"/>
          </p:cNvSpPr>
          <p:nvPr>
            <p:ph type="body" sz="quarter" idx="13"/>
          </p:nvPr>
        </p:nvSpPr>
        <p:spPr>
          <a:xfrm>
            <a:off x="9084001" y="5791178"/>
            <a:ext cx="2459114" cy="685429"/>
          </a:xfrm>
        </p:spPr>
        <p:txBody>
          <a:bodyPr rtlCol="0"/>
          <a:lstStyle/>
          <a:p>
            <a:pPr rtl="0"/>
            <a:r>
              <a:rPr lang="en-GB" dirty="0">
                <a:latin typeface="Ambassador" panose="02000000000000000000" pitchFamily="50" charset="0"/>
              </a:rPr>
              <a:t>©VRI 2026</a:t>
            </a:r>
          </a:p>
        </p:txBody>
      </p:sp>
      <p:sp>
        <p:nvSpPr>
          <p:cNvPr id="2" name="Text Placeholder 35">
            <a:extLst>
              <a:ext uri="{FF2B5EF4-FFF2-40B4-BE49-F238E27FC236}">
                <a16:creationId xmlns:a16="http://schemas.microsoft.com/office/drawing/2014/main" id="{BBAD0687-FFDB-4D79-18B6-222DDE7587A0}"/>
              </a:ext>
            </a:extLst>
          </p:cNvPr>
          <p:cNvSpPr txBox="1">
            <a:spLocks/>
          </p:cNvSpPr>
          <p:nvPr/>
        </p:nvSpPr>
        <p:spPr>
          <a:xfrm>
            <a:off x="11798283" y="6662512"/>
            <a:ext cx="403549" cy="161567"/>
          </a:xfrm>
          <a:prstGeom prst="rect">
            <a:avLst/>
          </a:prstGeom>
        </p:spPr>
        <p:txBody>
          <a:bodyPr rtlCol="0" anchor="ctr"/>
          <a:lstStyle>
            <a:lvl1pPr marL="0" indent="0" algn="l" defTabSz="914400" rtl="0" eaLnBrk="1" latinLnBrk="0" hangingPunct="1">
              <a:lnSpc>
                <a:spcPct val="80000"/>
              </a:lnSpc>
              <a:spcBef>
                <a:spcPts val="0"/>
              </a:spcBef>
              <a:buFont typeface="Arial" panose="020B0604020202020204" pitchFamily="34" charset="0"/>
              <a:buNone/>
              <a:defRPr sz="1600" kern="1200" cap="all" spc="100" baseline="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800" cap="none" dirty="0">
                <a:latin typeface="Ambassador" panose="02000000000000000000" pitchFamily="50" charset="0"/>
              </a:rPr>
              <a:t>v1.6</a:t>
            </a:r>
          </a:p>
        </p:txBody>
      </p:sp>
      <p:pic>
        <p:nvPicPr>
          <p:cNvPr id="4" name="Picture 3">
            <a:extLst>
              <a:ext uri="{FF2B5EF4-FFF2-40B4-BE49-F238E27FC236}">
                <a16:creationId xmlns:a16="http://schemas.microsoft.com/office/drawing/2014/main" id="{CE3FC28B-DA2B-CD2E-3A43-9346E41E9254}"/>
              </a:ext>
            </a:extLst>
          </p:cNvPr>
          <p:cNvPicPr>
            <a:picLocks noChangeAspect="1"/>
          </p:cNvPicPr>
          <p:nvPr/>
        </p:nvPicPr>
        <p:blipFill>
          <a:blip r:embed="rId4"/>
          <a:srcRect/>
          <a:stretch/>
        </p:blipFill>
        <p:spPr>
          <a:xfrm>
            <a:off x="9170850" y="5619821"/>
            <a:ext cx="524782" cy="342714"/>
          </a:xfrm>
          <a:prstGeom prst="rect">
            <a:avLst/>
          </a:prstGeom>
          <a:solidFill>
            <a:srgbClr val="58696B"/>
          </a:solidFill>
        </p:spPr>
      </p:pic>
    </p:spTree>
    <p:extLst>
      <p:ext uri="{BB962C8B-B14F-4D97-AF65-F5344CB8AC3E}">
        <p14:creationId xmlns:p14="http://schemas.microsoft.com/office/powerpoint/2010/main" val="1401199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r>
              <a:rPr lang="en-GB" dirty="0">
                <a:solidFill>
                  <a:schemeClr val="bg2">
                    <a:lumMod val="50000"/>
                  </a:schemeClr>
                </a:solidFill>
              </a:rPr>
              <a:t>10</a:t>
            </a: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871558" y="1352736"/>
            <a:ext cx="5573038"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0000"/>
          </a:bodyPr>
          <a:lstStyle/>
          <a:p>
            <a:pPr lvl="0" rtl="0"/>
            <a:r>
              <a:rPr lang="en-GB" dirty="0"/>
              <a:t>Vehicle Exterior – Sea Vehicle Checklist</a:t>
            </a:r>
          </a:p>
        </p:txBody>
      </p:sp>
      <p:sp>
        <p:nvSpPr>
          <p:cNvPr id="2" name="Rectangle 2">
            <a:extLst>
              <a:ext uri="{FF2B5EF4-FFF2-40B4-BE49-F238E27FC236}">
                <a16:creationId xmlns:a16="http://schemas.microsoft.com/office/drawing/2014/main" id="{9D630AE9-C9F0-37AF-FE97-4445211AB0E0}"/>
              </a:ext>
            </a:extLst>
          </p:cNvPr>
          <p:cNvSpPr txBox="1">
            <a:spLocks noChangeArrowheads="1"/>
          </p:cNvSpPr>
          <p:nvPr/>
        </p:nvSpPr>
        <p:spPr bwMode="auto">
          <a:xfrm>
            <a:off x="960408" y="2385686"/>
            <a:ext cx="4579188" cy="3189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Bow (Front View)</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This shot captures the front of the boat or yacht. It can give a sense of its size and design.</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Stern (Rear View)</a:t>
            </a:r>
            <a:r>
              <a:rPr lang="en-GB" sz="900" b="0" i="0" dirty="0">
                <a:solidFill>
                  <a:srgbClr val="58696B"/>
                </a:solidFill>
                <a:effectLst/>
                <a:highlight>
                  <a:srgbClr val="FFFFFF"/>
                </a:highlight>
              </a:rPr>
              <a:t>: </a:t>
            </a:r>
            <a:r>
              <a:rPr lang="en-GB" sz="900" b="0" i="0" dirty="0">
                <a:solidFill>
                  <a:srgbClr val="828282"/>
                </a:solidFill>
                <a:effectLst/>
                <a:highlight>
                  <a:srgbClr val="FFFFFF"/>
                </a:highlight>
              </a:rPr>
              <a:t>The rear view can highlight the boats or yacht’s back end, including any name or home port details.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Starboard and Port (Side Views)</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These views can show the length of the boat or yacht, the number of windows or portholes, and the placement of the superstructure and decks.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Top View (From Above)</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If possible, a top-down view can show the layout of the decks, including any outdoor seating areas, the helm station, and other features.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Underwater Hull</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A photo of the underwater part of the hull, if possible, can be interesting. It shows the shape of the boat and any keel or rudder details</a:t>
            </a:r>
            <a:r>
              <a:rPr lang="en-GB" sz="900" b="0" i="0" dirty="0">
                <a:solidFill>
                  <a:srgbClr val="111111"/>
                </a:solidFill>
                <a:effectLst/>
                <a:highlight>
                  <a:srgbClr val="FFFFFF"/>
                </a:highlight>
              </a:rPr>
              <a:t>.</a:t>
            </a:r>
          </a:p>
        </p:txBody>
      </p:sp>
      <p:sp>
        <p:nvSpPr>
          <p:cNvPr id="4" name="Rectangle 2">
            <a:extLst>
              <a:ext uri="{FF2B5EF4-FFF2-40B4-BE49-F238E27FC236}">
                <a16:creationId xmlns:a16="http://schemas.microsoft.com/office/drawing/2014/main" id="{99959141-A9C1-39BE-809B-3CB26619BF9B}"/>
              </a:ext>
            </a:extLst>
          </p:cNvPr>
          <p:cNvSpPr txBox="1">
            <a:spLocks noChangeArrowheads="1"/>
          </p:cNvSpPr>
          <p:nvPr/>
        </p:nvSpPr>
        <p:spPr bwMode="auto">
          <a:xfrm>
            <a:off x="6652404" y="2385686"/>
            <a:ext cx="4579188" cy="2207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Interior Cabin</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If accessible, photos of the interior can show the condition and layout of the living and sleeping quarters.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Engine Room</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A photo of the engine room can provide valuable information about the boats or yacht’s power and </a:t>
            </a:r>
            <a:r>
              <a:rPr lang="en-GB" sz="900" kern="1200" dirty="0">
                <a:solidFill>
                  <a:srgbClr val="828282"/>
                </a:solidFill>
                <a:effectLst/>
                <a:highlight>
                  <a:srgbClr val="FFFFFF"/>
                </a:highlight>
                <a:ea typeface="+mn-ea"/>
                <a:cs typeface="+mn-cs"/>
              </a:rPr>
              <a:t>intricate engineering design</a:t>
            </a:r>
            <a:r>
              <a:rPr lang="en-GB" sz="900" b="0" i="0" dirty="0">
                <a:solidFill>
                  <a:srgbClr val="828282"/>
                </a:solidFill>
                <a:effectLst/>
                <a:highlight>
                  <a:srgbClr val="FFFFFF"/>
                </a:highlight>
              </a:rPr>
              <a: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Deck Gear</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Close-ups of winches, cleats, anchors, and other deck gear can show their </a:t>
            </a:r>
            <a:r>
              <a:rPr lang="en-GB" sz="900" dirty="0">
                <a:solidFill>
                  <a:srgbClr val="828282"/>
                </a:solidFill>
                <a:highlight>
                  <a:srgbClr val="FFFFFF"/>
                </a:highlight>
              </a:rPr>
              <a:t>detail</a:t>
            </a:r>
            <a:r>
              <a:rPr lang="en-GB" sz="900" b="0" i="0" dirty="0">
                <a:solidFill>
                  <a:srgbClr val="828282"/>
                </a:solidFill>
                <a:effectLst/>
                <a:highlight>
                  <a:srgbClr val="FFFFFF"/>
                </a:highlight>
              </a:rPr>
              <a:t> and </a:t>
            </a:r>
            <a:r>
              <a:rPr lang="en-GB" sz="900" dirty="0">
                <a:solidFill>
                  <a:srgbClr val="828282"/>
                </a:solidFill>
                <a:highlight>
                  <a:srgbClr val="FFFFFF"/>
                </a:highlight>
              </a:rPr>
              <a:t>construction</a:t>
            </a:r>
            <a:r>
              <a:rPr lang="en-GB" sz="900" b="0" i="0" dirty="0">
                <a:solidFill>
                  <a:srgbClr val="828282"/>
                </a:solidFill>
                <a:effectLst/>
                <a:highlight>
                  <a:srgbClr val="FFFFFF"/>
                </a:highlight>
              </a:rPr>
              <a: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Mast and Rigging</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For sailboats, photos of the mast, sails, and rigging are important. They show the </a:t>
            </a:r>
            <a:r>
              <a:rPr lang="en-GB" sz="900" dirty="0">
                <a:solidFill>
                  <a:srgbClr val="828282"/>
                </a:solidFill>
                <a:highlight>
                  <a:srgbClr val="FFFFFF"/>
                </a:highlight>
              </a:rPr>
              <a:t>textures</a:t>
            </a:r>
            <a:r>
              <a:rPr lang="en-GB" sz="900" b="0" i="0" dirty="0">
                <a:solidFill>
                  <a:srgbClr val="828282"/>
                </a:solidFill>
                <a:effectLst/>
                <a:highlight>
                  <a:srgbClr val="FFFFFF"/>
                </a:highlight>
              </a:rPr>
              <a:t> of the sails and the complexity of the rigging.</a:t>
            </a:r>
          </a:p>
        </p:txBody>
      </p:sp>
    </p:spTree>
    <p:extLst>
      <p:ext uri="{BB962C8B-B14F-4D97-AF65-F5344CB8AC3E}">
        <p14:creationId xmlns:p14="http://schemas.microsoft.com/office/powerpoint/2010/main" val="2734176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a:extLst>
              <a:ext uri="{FF2B5EF4-FFF2-40B4-BE49-F238E27FC236}">
                <a16:creationId xmlns:a16="http://schemas.microsoft.com/office/drawing/2014/main" id="{C490DB81-3218-4662-ACD7-93D3B496BADE}"/>
              </a:ext>
            </a:extLst>
          </p:cNvPr>
          <p:cNvPicPr>
            <a:picLocks noGrp="1" noChangeAspect="1"/>
          </p:cNvPicPr>
          <p:nvPr>
            <p:ph type="pic" sz="quarter" idx="17"/>
          </p:nvPr>
        </p:nvPicPr>
        <p:blipFill>
          <a:blip r:embed="rId3">
            <a:alphaModFix amt="85000"/>
          </a:blip>
          <a:srcRect l="5556" r="5556"/>
          <a:stretch/>
        </p:blipFill>
        <p:spPr>
          <a:xfrm>
            <a:off x="20" y="10"/>
            <a:ext cx="6095980" cy="6857990"/>
          </a:xfrm>
          <a:prstGeom prst="rect">
            <a:avLst/>
          </a:prstGeom>
          <a:noFill/>
        </p:spPr>
      </p:pic>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10510344" y="6356350"/>
            <a:ext cx="843455" cy="365125"/>
          </a:xfrm>
        </p:spPr>
        <p:txBody>
          <a:bodyPr rtlCol="0" anchor="ctr">
            <a:normAutofit/>
          </a:bodyPr>
          <a:lstStyle/>
          <a:p>
            <a:pPr rtl="0">
              <a:spcAft>
                <a:spcPts val="600"/>
              </a:spcAft>
            </a:pPr>
            <a:fld id="{18D65601-5AE2-46FC-B138-694DDD2B510D}" type="slidenum">
              <a:rPr lang="en-GB" smtClean="0"/>
              <a:pPr rtl="0">
                <a:spcAft>
                  <a:spcPts val="600"/>
                </a:spcAft>
              </a:pPr>
              <a:t>11</a:t>
            </a:fld>
            <a:endParaRPr lang="en-GB"/>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7064828" y="1655380"/>
            <a:ext cx="4288971" cy="532862"/>
          </a:xfr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lvl="0" rtl="0"/>
            <a:r>
              <a:rPr lang="en-GB" sz="1800" dirty="0"/>
              <a:t>Vehicle Interior Photography: A Comprehensive Starter Guide </a:t>
            </a:r>
          </a:p>
        </p:txBody>
      </p:sp>
      <p:sp>
        <p:nvSpPr>
          <p:cNvPr id="2" name="Content Placeholder 18">
            <a:extLst>
              <a:ext uri="{FF2B5EF4-FFF2-40B4-BE49-F238E27FC236}">
                <a16:creationId xmlns:a16="http://schemas.microsoft.com/office/drawing/2014/main" id="{A341193F-D3D1-0CDA-E605-4008636D2574}"/>
              </a:ext>
            </a:extLst>
          </p:cNvPr>
          <p:cNvSpPr>
            <a:spLocks noGrp="1"/>
          </p:cNvSpPr>
          <p:nvPr>
            <p:ph sz="quarter" idx="16"/>
          </p:nvPr>
        </p:nvSpPr>
        <p:spPr>
          <a:xfrm>
            <a:off x="7064829" y="2628922"/>
            <a:ext cx="3869872" cy="3727428"/>
          </a:xfrm>
        </p:spPr>
        <p:txBody>
          <a:bodyPr rtlCol="0">
            <a:noAutofit/>
          </a:bodyPr>
          <a:lstStyle/>
          <a:p>
            <a:pPr algn="just"/>
            <a:r>
              <a:rPr lang="en-GB" sz="1000" dirty="0"/>
              <a:t>This resource is designed to help you identify key areas to photograph inside your vehicle, ensuring you capture every important detail. Our checklist highlights crucial spots, but thorough photography will also reveal areas not listed in this guide. This guide is a perfect starting point for anyone looking to enhance their vehicle interior photography skills.</a:t>
            </a:r>
          </a:p>
          <a:p>
            <a:pPr algn="just">
              <a:lnSpc>
                <a:spcPct val="160000"/>
              </a:lnSpc>
            </a:pPr>
            <a:r>
              <a:rPr lang="en-GB" sz="1000" dirty="0"/>
              <a:t>Remember, the more photos you take, the better! By capturing as many angles and details as possible, you’ll ensure no aspect is missed. Once you've taken your photos, sort them carefully to create a complete and organised visual record.</a:t>
            </a:r>
          </a:p>
          <a:p>
            <a:r>
              <a:rPr lang="en-GB" sz="1000" dirty="0"/>
              <a:t>Let’s get started on making your vehicle interior photography both thorough and impressive!</a:t>
            </a:r>
          </a:p>
        </p:txBody>
      </p:sp>
    </p:spTree>
    <p:extLst>
      <p:ext uri="{BB962C8B-B14F-4D97-AF65-F5344CB8AC3E}">
        <p14:creationId xmlns:p14="http://schemas.microsoft.com/office/powerpoint/2010/main" val="2941458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383483" y="2230685"/>
            <a:ext cx="9425032" cy="3471841"/>
          </a:xfrm>
        </p:spPr>
        <p:txBody>
          <a:bodyPr rtlCol="0"/>
          <a:lstStyle/>
          <a:p>
            <a:pPr algn="just">
              <a:lnSpc>
                <a:spcPct val="150000"/>
              </a:lnSpc>
            </a:pPr>
            <a:r>
              <a:rPr lang="en-GB" sz="900" dirty="0">
                <a:solidFill>
                  <a:srgbClr val="828282"/>
                </a:solidFill>
              </a:rPr>
              <a:t>Capturing the perfect interior shots of a vehicle requires attention to lighting, angles, and detail. Follow these tips to ensure your photos showcase the vehicle's interior in the best possible way:</a:t>
            </a:r>
          </a:p>
          <a:p>
            <a:pPr algn="just">
              <a:lnSpc>
                <a:spcPct val="150000"/>
              </a:lnSpc>
            </a:pPr>
            <a:r>
              <a:rPr lang="en-GB" sz="900" b="1" u="sng" dirty="0">
                <a:solidFill>
                  <a:srgbClr val="58696B"/>
                </a:solidFill>
              </a:rPr>
              <a:t>Optimal Lighting</a:t>
            </a:r>
            <a:endParaRPr lang="en-GB" sz="900" u="sng" dirty="0">
              <a:solidFill>
                <a:srgbClr val="58696B"/>
              </a:solidFill>
            </a:endParaRPr>
          </a:p>
          <a:p>
            <a:pPr marL="171450" indent="-171450" algn="just">
              <a:lnSpc>
                <a:spcPct val="150000"/>
              </a:lnSpc>
              <a:buFont typeface="Arial" panose="020B0604020202020204" pitchFamily="34" charset="0"/>
              <a:buChar char="•"/>
            </a:pPr>
            <a:r>
              <a:rPr lang="en-GB" sz="900" u="sng" dirty="0">
                <a:solidFill>
                  <a:srgbClr val="58696B"/>
                </a:solidFill>
              </a:rPr>
              <a:t>Even Lighting</a:t>
            </a:r>
            <a:r>
              <a:rPr lang="en-GB" sz="900" b="1" dirty="0">
                <a:solidFill>
                  <a:srgbClr val="58696B"/>
                </a:solidFill>
              </a:rPr>
              <a:t>:</a:t>
            </a:r>
            <a:r>
              <a:rPr lang="en-GB" sz="900" dirty="0">
                <a:solidFill>
                  <a:srgbClr val="58696B"/>
                </a:solidFill>
              </a:rPr>
              <a:t> </a:t>
            </a:r>
            <a:r>
              <a:rPr lang="en-GB" sz="900" dirty="0">
                <a:solidFill>
                  <a:srgbClr val="828282"/>
                </a:solidFill>
              </a:rPr>
              <a:t>Shoot during the daytime, ideally in shaded areas. This provides consistent and soft lighting that avoids harsh shadows and highlights.</a:t>
            </a:r>
          </a:p>
          <a:p>
            <a:pPr marL="171450" indent="-171450" algn="just">
              <a:lnSpc>
                <a:spcPct val="150000"/>
              </a:lnSpc>
              <a:buFont typeface="Arial" panose="020B0604020202020204" pitchFamily="34" charset="0"/>
              <a:buChar char="•"/>
            </a:pPr>
            <a:r>
              <a:rPr lang="en-GB" sz="900" u="sng" dirty="0">
                <a:solidFill>
                  <a:srgbClr val="58696B"/>
                </a:solidFill>
              </a:rPr>
              <a:t>Avoid Direct Sunlight</a:t>
            </a:r>
            <a:r>
              <a:rPr lang="en-GB" sz="900" b="1" dirty="0">
                <a:solidFill>
                  <a:srgbClr val="58696B"/>
                </a:solidFill>
              </a:rPr>
              <a:t>:</a:t>
            </a:r>
            <a:r>
              <a:rPr lang="en-GB" sz="900" dirty="0">
                <a:solidFill>
                  <a:srgbClr val="58696B"/>
                </a:solidFill>
              </a:rPr>
              <a:t> </a:t>
            </a:r>
            <a:r>
              <a:rPr lang="en-GB" sz="900" dirty="0">
                <a:solidFill>
                  <a:srgbClr val="828282"/>
                </a:solidFill>
              </a:rPr>
              <a:t>Direct sunlight can create uneven lighting and harsh shadows, which obscure details. If shooting outside, a cloudy day can provide natural diffused light.</a:t>
            </a:r>
          </a:p>
          <a:p>
            <a:pPr marL="171450" indent="-171450" algn="just">
              <a:lnSpc>
                <a:spcPct val="150000"/>
              </a:lnSpc>
              <a:buFont typeface="Arial" panose="020B0604020202020204" pitchFamily="34" charset="0"/>
              <a:buChar char="•"/>
            </a:pPr>
            <a:r>
              <a:rPr lang="en-GB" sz="900" b="1" u="sng" dirty="0">
                <a:solidFill>
                  <a:srgbClr val="58696B"/>
                </a:solidFill>
              </a:rPr>
              <a:t>Preparation</a:t>
            </a:r>
          </a:p>
          <a:p>
            <a:pPr marL="171450" indent="-171450" algn="just">
              <a:lnSpc>
                <a:spcPct val="150000"/>
              </a:lnSpc>
              <a:buClr>
                <a:srgbClr val="58696B"/>
              </a:buClr>
              <a:buFont typeface="Arial" panose="020B0604020202020204" pitchFamily="34" charset="0"/>
              <a:buChar char="•"/>
            </a:pPr>
            <a:r>
              <a:rPr lang="en-GB" sz="900" dirty="0">
                <a:solidFill>
                  <a:srgbClr val="828282"/>
                </a:solidFill>
              </a:rPr>
              <a:t>Clean the interior thoroughly to remove any dust, smudges, or clutter. A pristine environment highlights the features and gives a professional look to your photos.</a:t>
            </a:r>
          </a:p>
          <a:p>
            <a:pPr marL="171450" indent="-171450" algn="just">
              <a:lnSpc>
                <a:spcPct val="150000"/>
              </a:lnSpc>
              <a:buClr>
                <a:srgbClr val="58696B"/>
              </a:buClr>
              <a:buFont typeface="Arial" panose="020B0604020202020204" pitchFamily="34" charset="0"/>
              <a:buChar char="•"/>
            </a:pPr>
            <a:r>
              <a:rPr lang="en-GB" sz="900" dirty="0">
                <a:solidFill>
                  <a:srgbClr val="828282"/>
                </a:solidFill>
              </a:rPr>
              <a:t>Adjust the seats, steering wheel, and other elements to showcase the space and comfort of the interior.</a:t>
            </a:r>
          </a:p>
          <a:p>
            <a:pPr algn="just">
              <a:lnSpc>
                <a:spcPct val="150000"/>
              </a:lnSpc>
              <a:spcAft>
                <a:spcPts val="800"/>
              </a:spcAft>
            </a:pPr>
            <a:endParaRPr lang="en-GB" sz="900" kern="100" dirty="0">
              <a:solidFill>
                <a:srgbClr val="828282"/>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12</a:t>
            </a:fld>
            <a:endParaRPr lang="en-GB"/>
          </a:p>
        </p:txBody>
      </p:sp>
      <p:sp>
        <p:nvSpPr>
          <p:cNvPr id="6" name="Text Placeholder 18">
            <a:extLst>
              <a:ext uri="{FF2B5EF4-FFF2-40B4-BE49-F238E27FC236}">
                <a16:creationId xmlns:a16="http://schemas.microsoft.com/office/drawing/2014/main" id="{B12DAAD9-7231-81BC-902F-06A0E30251F5}"/>
              </a:ext>
            </a:extLst>
          </p:cNvPr>
          <p:cNvSpPr>
            <a:spLocks noGrp="1"/>
          </p:cNvSpPr>
          <p:nvPr>
            <p:ph type="title"/>
          </p:nvPr>
        </p:nvSpPr>
        <p:spPr>
          <a:xfrm>
            <a:off x="1675242" y="1418953"/>
            <a:ext cx="7235844"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Ultimate Guide to Vehicle Interior Photography</a:t>
            </a:r>
          </a:p>
        </p:txBody>
      </p:sp>
    </p:spTree>
    <p:extLst>
      <p:ext uri="{BB962C8B-B14F-4D97-AF65-F5344CB8AC3E}">
        <p14:creationId xmlns:p14="http://schemas.microsoft.com/office/powerpoint/2010/main" val="611480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356038" y="1995661"/>
            <a:ext cx="9479922" cy="4139668"/>
          </a:xfrm>
        </p:spPr>
        <p:txBody>
          <a:bodyPr rtlCol="0"/>
          <a:lstStyle/>
          <a:p>
            <a:pPr algn="just">
              <a:lnSpc>
                <a:spcPct val="150000"/>
              </a:lnSpc>
            </a:pPr>
            <a:r>
              <a:rPr lang="en-GB" sz="900" b="1" u="sng" dirty="0">
                <a:solidFill>
                  <a:srgbClr val="58696B"/>
                </a:solidFill>
              </a:rPr>
              <a:t>Photographer's Presence</a:t>
            </a:r>
          </a:p>
          <a:p>
            <a:pPr marL="171450" indent="-171450">
              <a:buFont typeface="Arial" panose="020B0604020202020204" pitchFamily="34" charset="0"/>
              <a:buChar char="•"/>
            </a:pPr>
            <a:r>
              <a:rPr lang="en-GB" sz="900" dirty="0">
                <a:solidFill>
                  <a:srgbClr val="828282"/>
                </a:solidFill>
              </a:rPr>
              <a:t>Ensure that you are not visible in any reflective surfaces such as mirrors, windows, or glossy dashboard elements. Position yourself and the camera at angles where reflections are minimised</a:t>
            </a:r>
            <a:r>
              <a:rPr lang="en-GB" dirty="0"/>
              <a:t>.</a:t>
            </a:r>
          </a:p>
          <a:p>
            <a:pPr algn="just">
              <a:lnSpc>
                <a:spcPct val="150000"/>
              </a:lnSpc>
            </a:pPr>
            <a:r>
              <a:rPr lang="en-GB" sz="900" b="1" u="sng" dirty="0">
                <a:solidFill>
                  <a:srgbClr val="58696B"/>
                </a:solidFill>
              </a:rPr>
              <a:t>Composition</a:t>
            </a:r>
            <a:endParaRPr lang="en-GB" sz="900" u="sng" dirty="0">
              <a:solidFill>
                <a:srgbClr val="58696B"/>
              </a:solidFill>
            </a:endParaRPr>
          </a:p>
          <a:p>
            <a:pPr marL="171450" indent="-171450" algn="just">
              <a:lnSpc>
                <a:spcPct val="150000"/>
              </a:lnSpc>
              <a:buFont typeface="Arial" panose="020B0604020202020204" pitchFamily="34" charset="0"/>
              <a:buChar char="•"/>
            </a:pPr>
            <a:r>
              <a:rPr lang="en-GB" sz="900" u="sng" dirty="0">
                <a:solidFill>
                  <a:srgbClr val="58696B"/>
                </a:solidFill>
              </a:rPr>
              <a:t>Wide-Angle Shots</a:t>
            </a:r>
            <a:r>
              <a:rPr lang="en-GB" sz="900" dirty="0">
                <a:solidFill>
                  <a:srgbClr val="58696B"/>
                </a:solidFill>
              </a:rPr>
              <a:t>: </a:t>
            </a:r>
            <a:r>
              <a:rPr lang="en-GB" sz="900" dirty="0">
                <a:solidFill>
                  <a:srgbClr val="828282"/>
                </a:solidFill>
              </a:rPr>
              <a:t>Use a wide-angle lens to capture the full scope of the interior. This helps in showcasing the space and layout effectively. Use a wide-angle lens to capture the full scope of the interior. This helps in showcasing the space and layout effectively.</a:t>
            </a:r>
          </a:p>
          <a:p>
            <a:pPr marL="171450" indent="-171450" algn="just">
              <a:lnSpc>
                <a:spcPct val="150000"/>
              </a:lnSpc>
              <a:buFont typeface="Arial" panose="020B0604020202020204" pitchFamily="34" charset="0"/>
              <a:buChar char="•"/>
            </a:pPr>
            <a:r>
              <a:rPr lang="en-GB" sz="900" u="sng" dirty="0">
                <a:solidFill>
                  <a:srgbClr val="58696B"/>
                </a:solidFill>
              </a:rPr>
              <a:t>Detail Shots</a:t>
            </a:r>
            <a:r>
              <a:rPr lang="en-GB" sz="900" b="1" dirty="0">
                <a:solidFill>
                  <a:srgbClr val="58696B"/>
                </a:solidFill>
              </a:rPr>
              <a:t>:</a:t>
            </a:r>
            <a:r>
              <a:rPr lang="en-GB" sz="900" dirty="0">
                <a:solidFill>
                  <a:srgbClr val="58696B"/>
                </a:solidFill>
              </a:rPr>
              <a:t> </a:t>
            </a:r>
            <a:r>
              <a:rPr lang="en-GB" dirty="0"/>
              <a:t> </a:t>
            </a:r>
            <a:r>
              <a:rPr lang="en-GB" sz="900" dirty="0">
                <a:solidFill>
                  <a:srgbClr val="828282"/>
                </a:solidFill>
              </a:rPr>
              <a:t>Include close-up shots of unique features, materials, and craftsmanship. This might include stitching on seats, dashboard controls, or infotainment systems.</a:t>
            </a:r>
          </a:p>
          <a:p>
            <a:pPr marL="171450" indent="-171450" algn="just">
              <a:lnSpc>
                <a:spcPct val="150000"/>
              </a:lnSpc>
              <a:buFont typeface="Arial" panose="020B0604020202020204" pitchFamily="34" charset="0"/>
              <a:buChar char="•"/>
            </a:pPr>
            <a:r>
              <a:rPr lang="en-GB" sz="900" u="sng" dirty="0">
                <a:solidFill>
                  <a:srgbClr val="58696B"/>
                </a:solidFill>
              </a:rPr>
              <a:t>Perspective</a:t>
            </a:r>
            <a:r>
              <a:rPr lang="en-GB" sz="900" b="1" dirty="0">
                <a:solidFill>
                  <a:srgbClr val="58696B"/>
                </a:solidFill>
              </a:rPr>
              <a:t>:</a:t>
            </a:r>
            <a:r>
              <a:rPr lang="en-GB" sz="900" dirty="0">
                <a:solidFill>
                  <a:srgbClr val="58696B"/>
                </a:solidFill>
              </a:rPr>
              <a:t> </a:t>
            </a:r>
            <a:r>
              <a:rPr lang="en-GB" sz="900" dirty="0">
                <a:solidFill>
                  <a:srgbClr val="828282"/>
                </a:solidFill>
              </a:rPr>
              <a:t>Shoot from various angles - front, back, and sides - to provide a comprehensive view of the interior.</a:t>
            </a:r>
          </a:p>
          <a:p>
            <a:pPr marL="171450" indent="-171450" algn="just">
              <a:lnSpc>
                <a:spcPct val="150000"/>
              </a:lnSpc>
              <a:buFont typeface="Arial" panose="020B0604020202020204" pitchFamily="34" charset="0"/>
              <a:buChar char="•"/>
            </a:pPr>
            <a:r>
              <a:rPr lang="en-GB" sz="900" b="1" u="sng" dirty="0">
                <a:solidFill>
                  <a:srgbClr val="58696B"/>
                </a:solidFill>
              </a:rPr>
              <a:t>Camera Settings</a:t>
            </a:r>
          </a:p>
          <a:p>
            <a:pPr marL="171450" indent="-171450">
              <a:buFont typeface="Arial" panose="020B0604020202020204" pitchFamily="34" charset="0"/>
              <a:buChar char="•"/>
            </a:pPr>
            <a:r>
              <a:rPr lang="en-GB" sz="900" dirty="0">
                <a:solidFill>
                  <a:srgbClr val="828282"/>
                </a:solidFill>
              </a:rPr>
              <a:t>Use a low ISO setting to avoid graininess and maintain clarity.</a:t>
            </a:r>
          </a:p>
          <a:p>
            <a:pPr marL="171450" indent="-171450">
              <a:buFont typeface="Arial" panose="020B0604020202020204" pitchFamily="34" charset="0"/>
              <a:buChar char="•"/>
            </a:pPr>
            <a:r>
              <a:rPr lang="en-GB" sz="900" dirty="0">
                <a:solidFill>
                  <a:srgbClr val="828282"/>
                </a:solidFill>
              </a:rPr>
              <a:t>A higher aperture (f/8 to f/16) ensures a greater depth of field, keeping the entire interior in focus.</a:t>
            </a:r>
          </a:p>
          <a:p>
            <a:pPr marL="171450" indent="-171450">
              <a:buFont typeface="Arial" panose="020B0604020202020204" pitchFamily="34" charset="0"/>
              <a:buChar char="•"/>
            </a:pPr>
            <a:r>
              <a:rPr lang="en-GB" sz="900" dirty="0">
                <a:solidFill>
                  <a:srgbClr val="828282"/>
                </a:solidFill>
              </a:rPr>
              <a:t>Stabilise your camera with a tripod to avoid blur from hand movements, especially in low light conditions</a:t>
            </a:r>
            <a:r>
              <a:rPr lang="en-GB" dirty="0"/>
              <a:t>.</a:t>
            </a:r>
          </a:p>
          <a:p>
            <a:pPr marL="171450" indent="-171450" algn="just">
              <a:lnSpc>
                <a:spcPct val="150000"/>
              </a:lnSpc>
              <a:buFont typeface="Arial" panose="020B0604020202020204" pitchFamily="34" charset="0"/>
              <a:buChar char="•"/>
            </a:pPr>
            <a:endParaRPr lang="en-GB" sz="900" dirty="0">
              <a:solidFill>
                <a:srgbClr val="828282"/>
              </a:solidFill>
            </a:endParaRPr>
          </a:p>
          <a:p>
            <a:pPr algn="just">
              <a:spcAft>
                <a:spcPts val="800"/>
              </a:spcAft>
            </a:pPr>
            <a:endParaRPr lang="en-GB" sz="900" kern="1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13</a:t>
            </a:fld>
            <a:endParaRPr lang="en-GB"/>
          </a:p>
        </p:txBody>
      </p:sp>
      <p:sp>
        <p:nvSpPr>
          <p:cNvPr id="6" name="Text Placeholder 18">
            <a:extLst>
              <a:ext uri="{FF2B5EF4-FFF2-40B4-BE49-F238E27FC236}">
                <a16:creationId xmlns:a16="http://schemas.microsoft.com/office/drawing/2014/main" id="{B12DAAD9-7231-81BC-902F-06A0E30251F5}"/>
              </a:ext>
            </a:extLst>
          </p:cNvPr>
          <p:cNvSpPr>
            <a:spLocks noGrp="1"/>
          </p:cNvSpPr>
          <p:nvPr>
            <p:ph type="title"/>
          </p:nvPr>
        </p:nvSpPr>
        <p:spPr>
          <a:xfrm>
            <a:off x="1675242" y="1418953"/>
            <a:ext cx="7235844"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Ultimate Guide to Vehicle Interior Photography</a:t>
            </a:r>
          </a:p>
        </p:txBody>
      </p:sp>
    </p:spTree>
    <p:extLst>
      <p:ext uri="{BB962C8B-B14F-4D97-AF65-F5344CB8AC3E}">
        <p14:creationId xmlns:p14="http://schemas.microsoft.com/office/powerpoint/2010/main" val="3753019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C7B92578-BA63-47A9-A529-C8D672FC9625}"/>
              </a:ext>
              <a:ext uri="{C183D7F6-B498-43B3-948B-1728B52AA6E4}">
                <adec:decorative xmlns:adec="http://schemas.microsoft.com/office/drawing/2017/decorative" val="1"/>
              </a:ext>
            </a:extLst>
          </p:cNvPr>
          <p:cNvCxnSpPr>
            <a:cxnSpLocks/>
          </p:cNvCxnSpPr>
          <p:nvPr/>
        </p:nvCxnSpPr>
        <p:spPr>
          <a:xfrm>
            <a:off x="737290" y="0"/>
            <a:ext cx="0" cy="250952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00B1EED4-8761-4D39-902B-6FC13A97FA4A}"/>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14</a:t>
            </a:fld>
            <a:endParaRPr lang="en-GB"/>
          </a:p>
        </p:txBody>
      </p:sp>
      <p:sp>
        <p:nvSpPr>
          <p:cNvPr id="14" name="Text Placeholder 28">
            <a:extLst>
              <a:ext uri="{FF2B5EF4-FFF2-40B4-BE49-F238E27FC236}">
                <a16:creationId xmlns:a16="http://schemas.microsoft.com/office/drawing/2014/main" id="{8A05617C-6C26-A0B9-5C21-708708468E1A}"/>
              </a:ext>
            </a:extLst>
          </p:cNvPr>
          <p:cNvSpPr>
            <a:spLocks noGrp="1"/>
          </p:cNvSpPr>
          <p:nvPr>
            <p:ph type="title"/>
          </p:nvPr>
        </p:nvSpPr>
        <p:spPr>
          <a:xfrm rot="16200000">
            <a:off x="-1062733" y="4074804"/>
            <a:ext cx="3600045"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sz="1200" dirty="0"/>
              <a:t>Vehicle Interior – Land Vehicle Checklist</a:t>
            </a:r>
          </a:p>
        </p:txBody>
      </p:sp>
      <p:sp>
        <p:nvSpPr>
          <p:cNvPr id="15" name="Date Placeholder 2">
            <a:extLst>
              <a:ext uri="{FF2B5EF4-FFF2-40B4-BE49-F238E27FC236}">
                <a16:creationId xmlns:a16="http://schemas.microsoft.com/office/drawing/2014/main" id="{5A2E5B23-274D-2196-F2A4-3CBB868149FC}"/>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3" name="Rectangle 2">
            <a:extLst>
              <a:ext uri="{FF2B5EF4-FFF2-40B4-BE49-F238E27FC236}">
                <a16:creationId xmlns:a16="http://schemas.microsoft.com/office/drawing/2014/main" id="{A25E5A05-687C-6A39-3186-F20C695389A9}"/>
              </a:ext>
            </a:extLst>
          </p:cNvPr>
          <p:cNvSpPr txBox="1">
            <a:spLocks noChangeArrowheads="1"/>
          </p:cNvSpPr>
          <p:nvPr/>
        </p:nvSpPr>
        <p:spPr bwMode="auto">
          <a:xfrm>
            <a:off x="1217298" y="624628"/>
            <a:ext cx="4728204" cy="560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Wide shot of entire dashboard driver-side</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Capture the entire dashboard from the driver’s perspective, including all controls and displays.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Gauge cluster</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Focus on the instrument panel, capturing details such as the speedometer, tachometer, fuel gauge, and any digital displays.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Steering wheel head-on</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Take a direct front view of the steering wheel, showing any buttons or controls it may have.</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Wide shot of entire dashboard passenger-side</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Capture the entire dashboard from the passenger’s perspective, highlighting any features unique to this side.</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Entire dashboard from rear seats</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Show the view of the dashboard from the back seats, giving a sense of the overall layout and space.</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Glovebox (open and closed)</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Take pictures of the glovebox in both open and closed states, showing storage capacity and any interior features.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Footwells (with/without mats)</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Show the space in the footwells, both with and without floor mats.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Pedals</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Capture the pedals from the driver’s side, showing their layout and any wear or special features.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Centre stack, console, and shifter</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Highlight the </a:t>
            </a:r>
            <a:r>
              <a:rPr lang="en-GB" sz="900" b="0" i="0" dirty="0" err="1">
                <a:solidFill>
                  <a:srgbClr val="828282"/>
                </a:solidFill>
                <a:effectLst/>
                <a:highlight>
                  <a:srgbClr val="FFFFFF"/>
                </a:highlight>
              </a:rPr>
              <a:t>center</a:t>
            </a:r>
            <a:r>
              <a:rPr lang="en-GB" sz="900" b="0" i="0" dirty="0">
                <a:solidFill>
                  <a:srgbClr val="828282"/>
                </a:solidFill>
                <a:effectLst/>
                <a:highlight>
                  <a:srgbClr val="FFFFFF"/>
                </a:highlight>
              </a:rPr>
              <a:t> console area, including the gear shifter, storage areas, and any controls or displays.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Front seats from driver-side</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Take a picture of the front seats from the driver’s side, showing the condition and features of the seats.</a:t>
            </a:r>
          </a:p>
        </p:txBody>
      </p:sp>
      <p:sp>
        <p:nvSpPr>
          <p:cNvPr id="4" name="Rectangle 2">
            <a:extLst>
              <a:ext uri="{FF2B5EF4-FFF2-40B4-BE49-F238E27FC236}">
                <a16:creationId xmlns:a16="http://schemas.microsoft.com/office/drawing/2014/main" id="{7ABBE429-6C41-ADBD-36C7-8E0CB459674C}"/>
              </a:ext>
            </a:extLst>
          </p:cNvPr>
          <p:cNvSpPr txBox="1">
            <a:spLocks noChangeArrowheads="1"/>
          </p:cNvSpPr>
          <p:nvPr/>
        </p:nvSpPr>
        <p:spPr bwMode="auto">
          <a:xfrm>
            <a:off x="6726506" y="624628"/>
            <a:ext cx="4728204" cy="560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Driver’s seat picture from front (with entire seat visible)</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Capture the driver’s seat from the front, showing the entire seat including any controls for adjustment.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Area behind front seats (if applicable)</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If there’s space or features behind the front seats, capture this area.</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Door panels and headliner</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Show the inside of the doors and the roof of the car, highlighting materials and any features like speakers or controls.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Trunk/Boot</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Capture the trunk or boot space, showing its capacity and any features like a spare tire or storage compartments.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Driver-side 3/4 view from rear</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Take a picture from the rear at a 3/4 angle on the driver’s side, showing the rear and side profile of the </a:t>
            </a:r>
            <a:r>
              <a:rPr lang="en-GB" sz="900" dirty="0">
                <a:solidFill>
                  <a:srgbClr val="828282"/>
                </a:solidFill>
                <a:highlight>
                  <a:srgbClr val="FFFFFF"/>
                </a:highlight>
              </a:rPr>
              <a:t>vehicle</a:t>
            </a:r>
            <a:r>
              <a:rPr lang="en-GB" sz="900" b="0" i="0" dirty="0">
                <a:solidFill>
                  <a:srgbClr val="828282"/>
                </a:solidFill>
                <a:effectLst/>
                <a:highlight>
                  <a:srgbClr val="FFFFFF"/>
                </a:highlight>
              </a:rPr>
              <a: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Driver-side profile (side on)</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Capture a side-on view of the driver’s side, showing the lines and shape of the </a:t>
            </a:r>
            <a:r>
              <a:rPr lang="en-GB" sz="900" dirty="0">
                <a:solidFill>
                  <a:srgbClr val="828282"/>
                </a:solidFill>
                <a:highlight>
                  <a:srgbClr val="FFFFFF"/>
                </a:highlight>
              </a:rPr>
              <a:t>vehicle</a:t>
            </a:r>
            <a:r>
              <a:rPr lang="en-GB" sz="900" b="0" i="0" dirty="0">
                <a:solidFill>
                  <a:srgbClr val="828282"/>
                </a:solidFill>
                <a:effectLst/>
                <a:highlight>
                  <a:srgbClr val="FFFFFF"/>
                </a:highlight>
              </a:rPr>
              <a: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Driver-side 3/4 view from front</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Take a picture from the front at a 3/4 angle on the driver’s side, showing the front and side profile of the </a:t>
            </a:r>
            <a:r>
              <a:rPr lang="en-GB" sz="900" dirty="0">
                <a:solidFill>
                  <a:srgbClr val="828282"/>
                </a:solidFill>
                <a:highlight>
                  <a:srgbClr val="FFFFFF"/>
                </a:highlight>
              </a:rPr>
              <a:t>vehicle</a:t>
            </a:r>
            <a:r>
              <a:rPr lang="en-GB" sz="900" b="0" i="0" dirty="0">
                <a:solidFill>
                  <a:srgbClr val="828282"/>
                </a:solidFill>
                <a:effectLst/>
                <a:highlight>
                  <a:srgbClr val="FFFFFF"/>
                </a:highlight>
              </a:rPr>
              <a: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Passenger-side profile (side on)</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Capture a side-on view of the passenger’s side, showing the lines and shape of the </a:t>
            </a:r>
            <a:r>
              <a:rPr lang="en-GB" sz="900" dirty="0">
                <a:solidFill>
                  <a:srgbClr val="828282"/>
                </a:solidFill>
                <a:highlight>
                  <a:srgbClr val="FFFFFF"/>
                </a:highlight>
              </a:rPr>
              <a:t>vehicle</a:t>
            </a:r>
            <a:r>
              <a:rPr lang="en-GB" sz="900" b="0" i="0" dirty="0">
                <a:solidFill>
                  <a:srgbClr val="828282"/>
                </a:solidFill>
                <a:effectLst/>
                <a:highlight>
                  <a:srgbClr val="FFFFFF"/>
                </a:highlight>
              </a:rPr>
              <a: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Passenger-side 3/4 view from rear</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Take a picture from the rear at a 3/4 angle on the passenger’s side, showing the rear and side profile of the </a:t>
            </a:r>
            <a:r>
              <a:rPr lang="en-GB" sz="900" dirty="0">
                <a:solidFill>
                  <a:srgbClr val="828282"/>
                </a:solidFill>
                <a:highlight>
                  <a:srgbClr val="FFFFFF"/>
                </a:highlight>
              </a:rPr>
              <a:t>vehicle</a:t>
            </a:r>
            <a:r>
              <a:rPr lang="en-GB" sz="900" b="0" i="0" dirty="0">
                <a:solidFill>
                  <a:srgbClr val="828282"/>
                </a:solidFill>
                <a:effectLst/>
                <a:highlight>
                  <a:srgbClr val="FFFFFF"/>
                </a:highlight>
              </a:rPr>
              <a: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Passenger-side 3/4 view from front</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Take a picture from the front at a 3/4 angle on the passenger’s side, showing the front and side profile of the </a:t>
            </a:r>
            <a:r>
              <a:rPr lang="en-GB" sz="900" dirty="0">
                <a:solidFill>
                  <a:srgbClr val="828282"/>
                </a:solidFill>
                <a:highlight>
                  <a:srgbClr val="FFFFFF"/>
                </a:highlight>
              </a:rPr>
              <a:t>vehicle</a:t>
            </a:r>
            <a:r>
              <a:rPr lang="en-GB" sz="900" b="0" i="0" dirty="0">
                <a:solidFill>
                  <a:srgbClr val="828282"/>
                </a:solidFill>
                <a:effectLst/>
                <a:highlight>
                  <a:srgbClr val="FFFFFF"/>
                </a:highlight>
              </a:rPr>
              <a:t>.</a:t>
            </a:r>
          </a:p>
        </p:txBody>
      </p:sp>
    </p:spTree>
    <p:extLst>
      <p:ext uri="{BB962C8B-B14F-4D97-AF65-F5344CB8AC3E}">
        <p14:creationId xmlns:p14="http://schemas.microsoft.com/office/powerpoint/2010/main" val="4282514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r>
              <a:rPr lang="en-GB" dirty="0">
                <a:solidFill>
                  <a:schemeClr val="bg2">
                    <a:lumMod val="50000"/>
                  </a:schemeClr>
                </a:solidFill>
              </a:rPr>
              <a:t>15</a:t>
            </a: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871558" y="1352736"/>
            <a:ext cx="5780072"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0000"/>
          </a:bodyPr>
          <a:lstStyle/>
          <a:p>
            <a:pPr lvl="0" rtl="0"/>
            <a:r>
              <a:rPr lang="en-GB" dirty="0"/>
              <a:t>Vehicle Interior – Land Vehicle Checklist</a:t>
            </a:r>
          </a:p>
        </p:txBody>
      </p:sp>
      <p:sp>
        <p:nvSpPr>
          <p:cNvPr id="6" name="Rectangle 2">
            <a:extLst>
              <a:ext uri="{FF2B5EF4-FFF2-40B4-BE49-F238E27FC236}">
                <a16:creationId xmlns:a16="http://schemas.microsoft.com/office/drawing/2014/main" id="{02AB1FBD-CA5E-D4F4-D9FC-56CA4F04244D}"/>
              </a:ext>
            </a:extLst>
          </p:cNvPr>
          <p:cNvSpPr txBox="1">
            <a:spLocks noChangeArrowheads="1"/>
          </p:cNvSpPr>
          <p:nvPr/>
        </p:nvSpPr>
        <p:spPr bwMode="auto">
          <a:xfrm>
            <a:off x="960409" y="2214615"/>
            <a:ext cx="4579188" cy="3700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dirty="0">
                <a:solidFill>
                  <a:srgbClr val="58696B"/>
                </a:solidFill>
              </a:rPr>
              <a:t>Rear seats (wide shot and close-up)</a:t>
            </a:r>
            <a:r>
              <a:rPr lang="en-GB" sz="1000" dirty="0">
                <a:solidFill>
                  <a:srgbClr val="58696B"/>
                </a:solidFill>
              </a:rPr>
              <a:t>: </a:t>
            </a:r>
            <a:r>
              <a:rPr lang="en-GB" sz="900" dirty="0">
                <a:solidFill>
                  <a:srgbClr val="828282"/>
                </a:solidFill>
              </a:rPr>
              <a:t>Ensure you capture both the entire rear seating area and detailed shots of the seats themselves.</a:t>
            </a:r>
          </a:p>
          <a:p>
            <a:pPr algn="just">
              <a:lnSpc>
                <a:spcPct val="150000"/>
              </a:lnSpc>
              <a:buSzPct val="150000"/>
              <a:buFont typeface="Webdings" panose="05030102010509060703" pitchFamily="18" charset="2"/>
              <a:buChar char="c"/>
            </a:pPr>
            <a:r>
              <a:rPr lang="en-GB" sz="1000" b="1" dirty="0">
                <a:solidFill>
                  <a:srgbClr val="58696B"/>
                </a:solidFill>
              </a:rPr>
              <a:t>Rear seat legroom and footwells</a:t>
            </a:r>
            <a:r>
              <a:rPr lang="en-GB" sz="1000" dirty="0">
                <a:solidFill>
                  <a:srgbClr val="58696B"/>
                </a:solidFill>
              </a:rPr>
              <a:t>: </a:t>
            </a:r>
            <a:r>
              <a:rPr lang="en-GB" sz="900" dirty="0">
                <a:solidFill>
                  <a:srgbClr val="828282"/>
                </a:solidFill>
              </a:rPr>
              <a:t>Show the space available for passengers.</a:t>
            </a:r>
          </a:p>
          <a:p>
            <a:pPr algn="just">
              <a:lnSpc>
                <a:spcPct val="150000"/>
              </a:lnSpc>
              <a:buSzPct val="150000"/>
              <a:buFont typeface="Webdings" panose="05030102010509060703" pitchFamily="18" charset="2"/>
              <a:buChar char="c"/>
            </a:pPr>
            <a:r>
              <a:rPr lang="en-GB" sz="1000" b="1" dirty="0" err="1">
                <a:solidFill>
                  <a:srgbClr val="58696B"/>
                </a:solidFill>
              </a:rPr>
              <a:t>Center</a:t>
            </a:r>
            <a:r>
              <a:rPr lang="en-GB" sz="1000" b="1" dirty="0">
                <a:solidFill>
                  <a:srgbClr val="58696B"/>
                </a:solidFill>
              </a:rPr>
              <a:t> console storage (open and closed)</a:t>
            </a:r>
            <a:r>
              <a:rPr lang="en-GB" sz="1000" dirty="0">
                <a:solidFill>
                  <a:srgbClr val="58696B"/>
                </a:solidFill>
              </a:rPr>
              <a:t>: </a:t>
            </a:r>
            <a:r>
              <a:rPr lang="en-GB" sz="900" dirty="0">
                <a:solidFill>
                  <a:srgbClr val="828282"/>
                </a:solidFill>
              </a:rPr>
              <a:t>Highlight the storage options available.</a:t>
            </a:r>
          </a:p>
          <a:p>
            <a:pPr algn="just">
              <a:lnSpc>
                <a:spcPct val="150000"/>
              </a:lnSpc>
              <a:buSzPct val="150000"/>
              <a:buFont typeface="Webdings" panose="05030102010509060703" pitchFamily="18" charset="2"/>
              <a:buChar char="c"/>
            </a:pPr>
            <a:r>
              <a:rPr lang="en-GB" sz="1000" b="1" dirty="0">
                <a:solidFill>
                  <a:srgbClr val="58696B"/>
                </a:solidFill>
              </a:rPr>
              <a:t>Door pockets and storage compartments</a:t>
            </a:r>
            <a:r>
              <a:rPr lang="en-GB" sz="1000" dirty="0">
                <a:solidFill>
                  <a:srgbClr val="58696B"/>
                </a:solidFill>
              </a:rPr>
              <a:t>: </a:t>
            </a:r>
            <a:r>
              <a:rPr lang="en-GB" sz="900" dirty="0">
                <a:solidFill>
                  <a:srgbClr val="828282"/>
                </a:solidFill>
              </a:rPr>
              <a:t>Showcase the additional storage spaces in the doors.</a:t>
            </a:r>
          </a:p>
          <a:p>
            <a:pPr algn="just">
              <a:lnSpc>
                <a:spcPct val="150000"/>
              </a:lnSpc>
              <a:buSzPct val="150000"/>
              <a:buFont typeface="Webdings" panose="05030102010509060703" pitchFamily="18" charset="2"/>
              <a:buChar char="c"/>
            </a:pPr>
            <a:r>
              <a:rPr lang="en-GB" sz="1000" b="1" dirty="0">
                <a:solidFill>
                  <a:srgbClr val="58696B"/>
                </a:solidFill>
              </a:rPr>
              <a:t>Armrests (front and rear)</a:t>
            </a:r>
            <a:r>
              <a:rPr lang="en-GB" sz="1000" dirty="0">
                <a:solidFill>
                  <a:srgbClr val="58696B"/>
                </a:solidFill>
              </a:rPr>
              <a:t>: </a:t>
            </a:r>
            <a:r>
              <a:rPr lang="en-GB" sz="900" dirty="0">
                <a:solidFill>
                  <a:srgbClr val="828282"/>
                </a:solidFill>
              </a:rPr>
              <a:t>Include shots of armrests, especially if they have storage or other features.</a:t>
            </a:r>
          </a:p>
          <a:p>
            <a:pPr algn="just">
              <a:lnSpc>
                <a:spcPct val="150000"/>
              </a:lnSpc>
              <a:buSzPct val="150000"/>
              <a:buFont typeface="Webdings" panose="05030102010509060703" pitchFamily="18" charset="2"/>
              <a:buChar char="c"/>
            </a:pPr>
            <a:r>
              <a:rPr lang="en-GB" sz="1000" b="1" dirty="0">
                <a:solidFill>
                  <a:srgbClr val="58696B"/>
                </a:solidFill>
              </a:rPr>
              <a:t>Infotainment system and controls</a:t>
            </a:r>
            <a:r>
              <a:rPr lang="en-GB" sz="1000" dirty="0">
                <a:solidFill>
                  <a:srgbClr val="58696B"/>
                </a:solidFill>
              </a:rPr>
              <a:t>: </a:t>
            </a:r>
            <a:r>
              <a:rPr lang="en-GB" sz="900" dirty="0">
                <a:solidFill>
                  <a:srgbClr val="828282"/>
                </a:solidFill>
              </a:rPr>
              <a:t>Detailed shots of the screen and buttons/knobs.</a:t>
            </a:r>
          </a:p>
          <a:p>
            <a:pPr algn="just">
              <a:lnSpc>
                <a:spcPct val="150000"/>
              </a:lnSpc>
              <a:buSzPct val="150000"/>
              <a:buFont typeface="Webdings" panose="05030102010509060703" pitchFamily="18" charset="2"/>
              <a:buChar char="c"/>
            </a:pPr>
            <a:r>
              <a:rPr lang="en-GB" sz="1000" b="1" dirty="0">
                <a:solidFill>
                  <a:srgbClr val="58696B"/>
                </a:solidFill>
              </a:rPr>
              <a:t>Climate control vents and controls</a:t>
            </a:r>
            <a:r>
              <a:rPr lang="en-GB" sz="1000" dirty="0">
                <a:solidFill>
                  <a:srgbClr val="58696B"/>
                </a:solidFill>
              </a:rPr>
              <a:t>: </a:t>
            </a:r>
            <a:r>
              <a:rPr lang="en-GB" sz="900" dirty="0">
                <a:solidFill>
                  <a:srgbClr val="828282"/>
                </a:solidFill>
              </a:rPr>
              <a:t>Show the locations and types of vents and how the climate is controlled.</a:t>
            </a:r>
          </a:p>
        </p:txBody>
      </p:sp>
      <p:sp>
        <p:nvSpPr>
          <p:cNvPr id="4" name="Rectangle 2">
            <a:extLst>
              <a:ext uri="{FF2B5EF4-FFF2-40B4-BE49-F238E27FC236}">
                <a16:creationId xmlns:a16="http://schemas.microsoft.com/office/drawing/2014/main" id="{4B82E892-2B5F-1AF6-91E1-92E278600AF3}"/>
              </a:ext>
            </a:extLst>
          </p:cNvPr>
          <p:cNvSpPr txBox="1">
            <a:spLocks noChangeArrowheads="1"/>
          </p:cNvSpPr>
          <p:nvPr/>
        </p:nvSpPr>
        <p:spPr bwMode="auto">
          <a:xfrm>
            <a:off x="6652403" y="2167808"/>
            <a:ext cx="4579188" cy="3979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dirty="0">
                <a:solidFill>
                  <a:srgbClr val="58696B"/>
                </a:solidFill>
              </a:rPr>
              <a:t>Interior lighting</a:t>
            </a:r>
            <a:r>
              <a:rPr lang="en-GB" sz="1000" dirty="0">
                <a:solidFill>
                  <a:srgbClr val="58696B"/>
                </a:solidFill>
              </a:rPr>
              <a:t>: </a:t>
            </a:r>
            <a:r>
              <a:rPr lang="en-GB" sz="900" dirty="0">
                <a:solidFill>
                  <a:srgbClr val="828282"/>
                </a:solidFill>
              </a:rPr>
              <a:t>Capture any ambient lighting, reading lights, or special lighting features.</a:t>
            </a:r>
            <a:endParaRPr lang="en-GB" sz="1000" b="1" dirty="0">
              <a:solidFill>
                <a:srgbClr val="58696B"/>
              </a:solidFill>
            </a:endParaRPr>
          </a:p>
          <a:p>
            <a:pPr algn="just">
              <a:lnSpc>
                <a:spcPct val="150000"/>
              </a:lnSpc>
              <a:buSzPct val="150000"/>
              <a:buFont typeface="Webdings" panose="05030102010509060703" pitchFamily="18" charset="2"/>
              <a:buChar char="c"/>
            </a:pPr>
            <a:r>
              <a:rPr lang="en-GB" sz="1000" b="1" dirty="0">
                <a:solidFill>
                  <a:srgbClr val="58696B"/>
                </a:solidFill>
              </a:rPr>
              <a:t>Sunroof/Moonroof (if applicable)</a:t>
            </a:r>
            <a:r>
              <a:rPr lang="en-GB" sz="1000" dirty="0">
                <a:solidFill>
                  <a:srgbClr val="58696B"/>
                </a:solidFill>
              </a:rPr>
              <a:t>: </a:t>
            </a:r>
            <a:r>
              <a:rPr lang="en-GB" sz="900" dirty="0">
                <a:solidFill>
                  <a:srgbClr val="828282"/>
                </a:solidFill>
              </a:rPr>
              <a:t>Both open and closed positions.</a:t>
            </a:r>
          </a:p>
          <a:p>
            <a:pPr algn="just">
              <a:lnSpc>
                <a:spcPct val="150000"/>
              </a:lnSpc>
              <a:buSzPct val="150000"/>
              <a:buFont typeface="Webdings" panose="05030102010509060703" pitchFamily="18" charset="2"/>
              <a:buChar char="c"/>
            </a:pPr>
            <a:r>
              <a:rPr lang="en-GB" sz="1000" b="1" dirty="0">
                <a:solidFill>
                  <a:srgbClr val="58696B"/>
                </a:solidFill>
              </a:rPr>
              <a:t>Seat adjustments and controls</a:t>
            </a:r>
            <a:r>
              <a:rPr lang="en-GB" sz="1000" dirty="0">
                <a:solidFill>
                  <a:srgbClr val="58696B"/>
                </a:solidFill>
              </a:rPr>
              <a:t>: </a:t>
            </a:r>
            <a:r>
              <a:rPr lang="en-GB" sz="900" dirty="0">
                <a:solidFill>
                  <a:srgbClr val="828282"/>
                </a:solidFill>
              </a:rPr>
              <a:t>Highlight how the seats are adjusted, including any electronic controls.</a:t>
            </a:r>
          </a:p>
          <a:p>
            <a:pPr algn="just">
              <a:lnSpc>
                <a:spcPct val="150000"/>
              </a:lnSpc>
              <a:buSzPct val="150000"/>
              <a:buFont typeface="Webdings" panose="05030102010509060703" pitchFamily="18" charset="2"/>
              <a:buChar char="c"/>
            </a:pPr>
            <a:r>
              <a:rPr lang="en-GB" sz="1000" b="1" dirty="0">
                <a:solidFill>
                  <a:srgbClr val="58696B"/>
                </a:solidFill>
              </a:rPr>
              <a:t>Rearview mirror and visors</a:t>
            </a:r>
            <a:r>
              <a:rPr lang="en-GB" sz="1000" dirty="0">
                <a:solidFill>
                  <a:srgbClr val="58696B"/>
                </a:solidFill>
              </a:rPr>
              <a:t>: </a:t>
            </a:r>
            <a:r>
              <a:rPr lang="en-GB" sz="900" dirty="0">
                <a:solidFill>
                  <a:srgbClr val="828282"/>
                </a:solidFill>
              </a:rPr>
              <a:t>Detail shots of these often-used parts.</a:t>
            </a:r>
          </a:p>
          <a:p>
            <a:pPr algn="just">
              <a:lnSpc>
                <a:spcPct val="150000"/>
              </a:lnSpc>
              <a:buSzPct val="150000"/>
              <a:buFont typeface="Webdings" panose="05030102010509060703" pitchFamily="18" charset="2"/>
              <a:buChar char="c"/>
            </a:pPr>
            <a:r>
              <a:rPr lang="en-GB" sz="1000" b="1" dirty="0">
                <a:solidFill>
                  <a:srgbClr val="58696B"/>
                </a:solidFill>
              </a:rPr>
              <a:t>Safety features</a:t>
            </a:r>
            <a:r>
              <a:rPr lang="en-GB" sz="1000" dirty="0">
                <a:solidFill>
                  <a:srgbClr val="58696B"/>
                </a:solidFill>
              </a:rPr>
              <a:t>: </a:t>
            </a:r>
            <a:r>
              <a:rPr lang="en-GB" sz="900" dirty="0">
                <a:solidFill>
                  <a:srgbClr val="828282"/>
                </a:solidFill>
              </a:rPr>
              <a:t>Show airbags, seatbelt details, and any other safety-related features.</a:t>
            </a:r>
          </a:p>
          <a:p>
            <a:pPr algn="just">
              <a:lnSpc>
                <a:spcPct val="150000"/>
              </a:lnSpc>
              <a:buSzPct val="150000"/>
              <a:buFont typeface="Webdings" panose="05030102010509060703" pitchFamily="18" charset="2"/>
              <a:buChar char="c"/>
            </a:pPr>
            <a:r>
              <a:rPr lang="en-GB" sz="1000" b="1" dirty="0">
                <a:solidFill>
                  <a:srgbClr val="58696B"/>
                </a:solidFill>
              </a:rPr>
              <a:t>Interior materials and stitching</a:t>
            </a:r>
            <a:r>
              <a:rPr lang="en-GB" sz="1000" dirty="0">
                <a:solidFill>
                  <a:srgbClr val="58696B"/>
                </a:solidFill>
              </a:rPr>
              <a:t>: </a:t>
            </a:r>
            <a:r>
              <a:rPr lang="en-GB" sz="900" dirty="0">
                <a:solidFill>
                  <a:srgbClr val="828282"/>
                </a:solidFill>
              </a:rPr>
              <a:t>Close-up shots of the materials used on seats, dashboard, and other surfaces.</a:t>
            </a:r>
          </a:p>
          <a:p>
            <a:pPr algn="just">
              <a:lnSpc>
                <a:spcPct val="150000"/>
              </a:lnSpc>
              <a:buSzPct val="150000"/>
              <a:buFont typeface="Webdings" panose="05030102010509060703" pitchFamily="18" charset="2"/>
              <a:buChar char="c"/>
            </a:pPr>
            <a:r>
              <a:rPr lang="en-GB" sz="1000" b="1" dirty="0">
                <a:solidFill>
                  <a:srgbClr val="58696B"/>
                </a:solidFill>
              </a:rPr>
              <a:t>Sound system</a:t>
            </a:r>
            <a:r>
              <a:rPr lang="en-GB" sz="1000" dirty="0">
                <a:solidFill>
                  <a:srgbClr val="58696B"/>
                </a:solidFill>
              </a:rPr>
              <a:t>: </a:t>
            </a:r>
            <a:r>
              <a:rPr lang="en-GB" sz="900" dirty="0">
                <a:solidFill>
                  <a:srgbClr val="828282"/>
                </a:solidFill>
              </a:rPr>
              <a:t>Photos of the speakers, subwoofers, or branded audio systems.</a:t>
            </a:r>
          </a:p>
          <a:p>
            <a:pPr algn="just">
              <a:lnSpc>
                <a:spcPct val="150000"/>
              </a:lnSpc>
              <a:buSzPct val="150000"/>
              <a:buFont typeface="Webdings" panose="05030102010509060703" pitchFamily="18" charset="2"/>
              <a:buChar char="c"/>
            </a:pPr>
            <a:r>
              <a:rPr lang="en-GB" sz="1000" b="1" dirty="0">
                <a:solidFill>
                  <a:srgbClr val="58696B"/>
                </a:solidFill>
              </a:rPr>
              <a:t>Special features</a:t>
            </a:r>
            <a:r>
              <a:rPr lang="en-GB" sz="1000" dirty="0">
                <a:solidFill>
                  <a:srgbClr val="58696B"/>
                </a:solidFill>
              </a:rPr>
              <a:t>: </a:t>
            </a:r>
            <a:r>
              <a:rPr lang="en-GB" sz="900" dirty="0">
                <a:solidFill>
                  <a:srgbClr val="828282"/>
                </a:solidFill>
              </a:rPr>
              <a:t>Any unique features like cup holders, USB ports, wireless charging pads, or built-in screens.</a:t>
            </a:r>
          </a:p>
        </p:txBody>
      </p:sp>
    </p:spTree>
    <p:extLst>
      <p:ext uri="{BB962C8B-B14F-4D97-AF65-F5344CB8AC3E}">
        <p14:creationId xmlns:p14="http://schemas.microsoft.com/office/powerpoint/2010/main" val="21151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Straight Connector 108">
            <a:extLst>
              <a:ext uri="{FF2B5EF4-FFF2-40B4-BE49-F238E27FC236}">
                <a16:creationId xmlns:a16="http://schemas.microsoft.com/office/drawing/2014/main" id="{8347921B-775C-41FF-AD6F-5A1B2D382804}"/>
              </a:ext>
              <a:ext uri="{C183D7F6-B498-43B3-948B-1728B52AA6E4}">
                <adec:decorative xmlns:adec="http://schemas.microsoft.com/office/drawing/2017/decorative" val="1"/>
              </a:ext>
            </a:extLst>
          </p:cNvPr>
          <p:cNvCxnSpPr>
            <a:cxnSpLocks/>
          </p:cNvCxnSpPr>
          <p:nvPr/>
        </p:nvCxnSpPr>
        <p:spPr>
          <a:xfrm>
            <a:off x="0" y="755452"/>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7B92578-BA63-47A9-A529-C8D672FC9625}"/>
              </a:ext>
              <a:ext uri="{C183D7F6-B498-43B3-948B-1728B52AA6E4}">
                <adec:decorative xmlns:adec="http://schemas.microsoft.com/office/drawing/2017/decorative" val="1"/>
              </a:ext>
            </a:extLst>
          </p:cNvPr>
          <p:cNvCxnSpPr>
            <a:cxnSpLocks/>
          </p:cNvCxnSpPr>
          <p:nvPr/>
        </p:nvCxnSpPr>
        <p:spPr>
          <a:xfrm>
            <a:off x="737290" y="0"/>
            <a:ext cx="0" cy="250952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ED9338E1-92A6-4B9D-9D17-A0A56340BB4D}"/>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00B1EED4-8761-4D39-902B-6FC13A97FA4A}"/>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16</a:t>
            </a:fld>
            <a:endParaRPr lang="en-GB"/>
          </a:p>
        </p:txBody>
      </p:sp>
      <p:sp>
        <p:nvSpPr>
          <p:cNvPr id="6" name="Text Placeholder 28">
            <a:extLst>
              <a:ext uri="{FF2B5EF4-FFF2-40B4-BE49-F238E27FC236}">
                <a16:creationId xmlns:a16="http://schemas.microsoft.com/office/drawing/2014/main" id="{168C5684-5D89-894D-CFC3-7B48CCF792EE}"/>
              </a:ext>
            </a:extLst>
          </p:cNvPr>
          <p:cNvSpPr txBox="1">
            <a:spLocks/>
          </p:cNvSpPr>
          <p:nvPr/>
        </p:nvSpPr>
        <p:spPr>
          <a:xfrm rot="16200000">
            <a:off x="-1062733" y="4074804"/>
            <a:ext cx="3600045" cy="4694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125000"/>
              </a:lnSpc>
              <a:spcBef>
                <a:spcPct val="0"/>
              </a:spcBef>
              <a:buNone/>
              <a:defRPr lang="en-US" sz="2400" kern="1200" spc="100" baseline="0">
                <a:solidFill>
                  <a:schemeClr val="accent1"/>
                </a:solidFill>
                <a:latin typeface="+mj-lt"/>
                <a:ea typeface="+mn-ea"/>
                <a:cs typeface="+mn-cs"/>
              </a:defRPr>
            </a:lvl1pPr>
          </a:lstStyle>
          <a:p>
            <a:r>
              <a:rPr lang="en-GB" sz="1200"/>
              <a:t>Vehicle Interior – Air Vehicle Checklist</a:t>
            </a:r>
            <a:endParaRPr lang="en-GB" sz="1200" dirty="0"/>
          </a:p>
        </p:txBody>
      </p:sp>
      <p:sp>
        <p:nvSpPr>
          <p:cNvPr id="14" name="Rectangle 2">
            <a:extLst>
              <a:ext uri="{FF2B5EF4-FFF2-40B4-BE49-F238E27FC236}">
                <a16:creationId xmlns:a16="http://schemas.microsoft.com/office/drawing/2014/main" id="{FB94C4C0-37E2-B024-B18B-2B9D64319607}"/>
              </a:ext>
            </a:extLst>
          </p:cNvPr>
          <p:cNvSpPr txBox="1">
            <a:spLocks noChangeArrowheads="1"/>
          </p:cNvSpPr>
          <p:nvPr/>
        </p:nvSpPr>
        <p:spPr bwMode="auto">
          <a:xfrm>
            <a:off x="1367796" y="1178626"/>
            <a:ext cx="4728204" cy="5054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Cockpit Wide Shot:</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A comprehensive view of the entire cockpit, including all instruments and controls.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0" i="0" u="none" strike="noStrike" cap="none" normalizeH="0" baseline="0" dirty="0">
              <a:ln>
                <a:noFill/>
              </a:ln>
              <a:solidFill>
                <a:srgbClr val="828282"/>
              </a:solidFill>
              <a:effectLst/>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Pilot and Co-Pilot Seats: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Head-on and side shots of the pilot and co-pilot seats, showing seating arrangements and adjustments.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0" i="0" u="none" strike="noStrike" cap="none" normalizeH="0" baseline="0" dirty="0">
              <a:ln>
                <a:noFill/>
              </a:ln>
              <a:solidFill>
                <a:srgbClr val="828282"/>
              </a:solidFill>
              <a:effectLst/>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Instrument Panel:</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Close-up of the instrument panel, highlighting key instruments and displays.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1000" b="0" i="0" u="none" strike="noStrike" cap="none" normalizeH="0" baseline="0" dirty="0">
              <a:ln>
                <a:noFill/>
              </a:ln>
              <a:solidFill>
                <a:srgbClr val="828282"/>
              </a:solidFill>
              <a:effectLst/>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Control Yokes and Pedals: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the control yokes or sticks and the foot pedals.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0" i="0" u="none" strike="noStrike" cap="none" normalizeH="0" baseline="0" dirty="0">
              <a:ln>
                <a:noFill/>
              </a:ln>
              <a:solidFill>
                <a:srgbClr val="828282"/>
              </a:solidFill>
              <a:effectLst/>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Overhead Panel:</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Captures the overhead controls and switches, showcasing the cockpit’s full range of controls.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0" i="0" u="none" strike="noStrike" cap="none" normalizeH="0" baseline="0" dirty="0">
              <a:ln>
                <a:noFill/>
              </a:ln>
              <a:solidFill>
                <a:srgbClr val="828282"/>
              </a:solidFill>
              <a:effectLst/>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Avionics and Communication Equipment:</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Close-up of the avionics and communication systems, showing detailed controls and displays.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0" i="0" u="none" strike="noStrike" cap="none" normalizeH="0" baseline="0" dirty="0">
              <a:ln>
                <a:noFill/>
              </a:ln>
              <a:solidFill>
                <a:srgbClr val="828282"/>
              </a:solidFill>
              <a:effectLst/>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Cockpit Door:</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 of the cockpit door and entrance area.</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0" i="0" u="none" strike="noStrike" cap="none" normalizeH="0" baseline="0" dirty="0">
              <a:ln>
                <a:noFill/>
              </a:ln>
              <a:solidFill>
                <a:srgbClr val="828282"/>
              </a:solidFill>
              <a:effectLst/>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Cabin Wide Shot</a:t>
            </a:r>
            <a:r>
              <a:rPr kumimoji="0" lang="en-US" altLang="en-US" sz="1000" b="1" i="0" u="none" strike="noStrike" cap="none" normalizeH="0" baseline="0" dirty="0">
                <a:ln>
                  <a:noFill/>
                </a:ln>
                <a:solidFill>
                  <a:srgbClr val="828282"/>
                </a:solidFill>
                <a:effectLst/>
              </a:rPr>
              <a:t>:</a:t>
            </a:r>
            <a:r>
              <a:rPr lang="en-US" altLang="en-US" sz="1000" dirty="0">
                <a:solidFill>
                  <a:srgbClr val="828282"/>
                </a:solidFill>
              </a:rPr>
              <a:t> </a:t>
            </a:r>
            <a:r>
              <a:rPr kumimoji="0" lang="en-US" altLang="en-US" sz="900" b="0" i="0" u="none" strike="noStrike" cap="none" normalizeH="0" baseline="0" dirty="0">
                <a:ln>
                  <a:noFill/>
                </a:ln>
                <a:solidFill>
                  <a:srgbClr val="828282"/>
                </a:solidFill>
                <a:effectLst/>
              </a:rPr>
              <a:t>A comprehensive view of the entire cabin from front to back, highlighting seating arrangements and space.</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0" i="0" u="none" strike="noStrike" cap="none" normalizeH="0" baseline="0" dirty="0">
              <a:ln>
                <a:noFill/>
              </a:ln>
              <a:solidFill>
                <a:srgbClr val="828282"/>
              </a:solidFill>
              <a:effectLst/>
            </a:endParaRPr>
          </a:p>
        </p:txBody>
      </p:sp>
      <p:sp>
        <p:nvSpPr>
          <p:cNvPr id="15" name="Rectangle 2">
            <a:extLst>
              <a:ext uri="{FF2B5EF4-FFF2-40B4-BE49-F238E27FC236}">
                <a16:creationId xmlns:a16="http://schemas.microsoft.com/office/drawing/2014/main" id="{178D5341-0073-4AD5-9B2D-7D897977DF09}"/>
              </a:ext>
            </a:extLst>
          </p:cNvPr>
          <p:cNvSpPr txBox="1">
            <a:spLocks noChangeArrowheads="1"/>
          </p:cNvSpPr>
          <p:nvPr/>
        </p:nvSpPr>
        <p:spPr bwMode="auto">
          <a:xfrm>
            <a:off x="6726505" y="1178626"/>
            <a:ext cx="4728204" cy="4465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50" b="1" i="0" u="none" strike="noStrike" cap="none" normalizeH="0" baseline="0" dirty="0">
                <a:ln>
                  <a:noFill/>
                </a:ln>
                <a:solidFill>
                  <a:srgbClr val="58696B"/>
                </a:solidFill>
                <a:effectLst/>
              </a:rPr>
              <a:t>Seats:</a:t>
            </a:r>
            <a:r>
              <a:rPr lang="en-US" altLang="en-US" sz="1050" dirty="0">
                <a:solidFill>
                  <a:srgbClr val="58696B"/>
                </a:solidFill>
              </a:rPr>
              <a:t> </a:t>
            </a:r>
            <a:r>
              <a:rPr kumimoji="0" lang="en-US" altLang="en-US" sz="900" b="0" i="0" u="none" strike="noStrike" cap="none" normalizeH="0" baseline="0" dirty="0">
                <a:ln>
                  <a:noFill/>
                </a:ln>
                <a:solidFill>
                  <a:srgbClr val="828282"/>
                </a:solidFill>
                <a:effectLst/>
              </a:rPr>
              <a:t>Close-ups of individual seats, showing cushions, controls, and legroom.</a:t>
            </a: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1000" b="1" i="0" u="none" strike="noStrike" cap="none" normalizeH="0" baseline="0" dirty="0">
              <a:ln>
                <a:noFill/>
              </a:ln>
              <a:solidFill>
                <a:srgbClr val="58696B"/>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Overhead Bins: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Shots of overhead bins both open and closed.</a:t>
            </a:r>
          </a:p>
          <a:p>
            <a:pPr marL="0" indent="0" algn="just" eaLnBrk="0" fontAlgn="base" hangingPunct="0">
              <a:lnSpc>
                <a:spcPct val="150000"/>
              </a:lnSpc>
              <a:spcBef>
                <a:spcPct val="0"/>
              </a:spcBef>
              <a:spcAft>
                <a:spcPct val="0"/>
              </a:spcAft>
              <a:buSzPct val="150000"/>
              <a:buNone/>
            </a:pPr>
            <a:endParaRPr kumimoji="0" lang="en-US" altLang="en-US" sz="900" b="0"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Galley:</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the kitchen area, including equipment and storage.</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Lavatories: </a:t>
            </a:r>
            <a:r>
              <a:rPr kumimoji="0" lang="en-US" altLang="en-US" sz="900" b="0" i="0" u="none" strike="noStrike" cap="none" normalizeH="0" baseline="0" dirty="0">
                <a:ln>
                  <a:noFill/>
                </a:ln>
                <a:solidFill>
                  <a:srgbClr val="828282"/>
                </a:solidFill>
                <a:effectLst/>
              </a:rPr>
              <a:t>Interior and exterior shots of lavatories.</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Emergency Exits and Safety Equipment:</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Showcases emergency exits, life vests, and oxygen masks.</a:t>
            </a: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900" b="1"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Windows and Shades: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cabin windows and window shades.</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In-Flight Entertainment Systems: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Close-up of entertainment screens and controls.</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Cargo Hold:</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Views of the cargo hold both open and closed.</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Service Areas: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Captures service areas and crew rest compartments if applicable.</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p:txBody>
      </p:sp>
    </p:spTree>
    <p:extLst>
      <p:ext uri="{BB962C8B-B14F-4D97-AF65-F5344CB8AC3E}">
        <p14:creationId xmlns:p14="http://schemas.microsoft.com/office/powerpoint/2010/main" val="1774025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r>
              <a:rPr lang="en-GB" dirty="0">
                <a:solidFill>
                  <a:schemeClr val="bg2">
                    <a:lumMod val="50000"/>
                  </a:schemeClr>
                </a:solidFill>
              </a:rPr>
              <a:t>17</a:t>
            </a: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871558" y="1352736"/>
            <a:ext cx="5573038"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0000"/>
          </a:bodyPr>
          <a:lstStyle/>
          <a:p>
            <a:pPr lvl="0" rtl="0"/>
            <a:r>
              <a:rPr lang="en-GB" dirty="0"/>
              <a:t>Vehicle Interior – Sea Vehicle Checklist</a:t>
            </a:r>
          </a:p>
        </p:txBody>
      </p:sp>
      <p:sp>
        <p:nvSpPr>
          <p:cNvPr id="2" name="Rectangle 2">
            <a:extLst>
              <a:ext uri="{FF2B5EF4-FFF2-40B4-BE49-F238E27FC236}">
                <a16:creationId xmlns:a16="http://schemas.microsoft.com/office/drawing/2014/main" id="{9D630AE9-C9F0-37AF-FE97-4445211AB0E0}"/>
              </a:ext>
            </a:extLst>
          </p:cNvPr>
          <p:cNvSpPr txBox="1">
            <a:spLocks noChangeArrowheads="1"/>
          </p:cNvSpPr>
          <p:nvPr/>
        </p:nvSpPr>
        <p:spPr bwMode="auto">
          <a:xfrm>
            <a:off x="960410" y="2404473"/>
            <a:ext cx="4579188" cy="3320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Bridge Wide Shot:</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A comprehensive view of the entire bridge, including control stations and navigation equipment.</a:t>
            </a: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900" b="0"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Captain’s Chair:</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Head-on and side shots of the captain’s chair and surrounding controls.</a:t>
            </a: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900" b="0"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Navigation Instruments: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Close-ups of navigation instruments and equipment.</a:t>
            </a: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900" b="0"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Communication Equipment:</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communication systems on the bridge.</a:t>
            </a: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900" b="0"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Bridge Wings: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Captures the bridge wings, if applicable, showing extended control areas.</a:t>
            </a: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900" b="0"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Engine Controls: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Views of engine controls and monitoring systems.</a:t>
            </a:r>
          </a:p>
        </p:txBody>
      </p:sp>
      <p:sp>
        <p:nvSpPr>
          <p:cNvPr id="4" name="Rectangle 2">
            <a:extLst>
              <a:ext uri="{FF2B5EF4-FFF2-40B4-BE49-F238E27FC236}">
                <a16:creationId xmlns:a16="http://schemas.microsoft.com/office/drawing/2014/main" id="{99959141-A9C1-39BE-809B-3CB26619BF9B}"/>
              </a:ext>
            </a:extLst>
          </p:cNvPr>
          <p:cNvSpPr txBox="1">
            <a:spLocks noChangeArrowheads="1"/>
          </p:cNvSpPr>
          <p:nvPr/>
        </p:nvSpPr>
        <p:spPr bwMode="auto">
          <a:xfrm>
            <a:off x="6652403" y="2404473"/>
            <a:ext cx="4579188" cy="336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Main Cabin:</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Wide shot of the main cabin or living area, highlighting space and layout.</a:t>
            </a:r>
            <a:endParaRPr kumimoji="0" lang="en-US" altLang="en-US" sz="1000" b="0" i="0" u="none" strike="noStrike" cap="none" normalizeH="0" baseline="0" dirty="0">
              <a:ln>
                <a:noFill/>
              </a:ln>
              <a:solidFill>
                <a:srgbClr val="828282"/>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1000" b="1" i="0" u="none" strike="noStrike" cap="none" normalizeH="0" baseline="0" dirty="0">
              <a:ln>
                <a:noFill/>
              </a:ln>
              <a:solidFill>
                <a:srgbClr val="58696B"/>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Sleeping Quarters: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sleeping areas, including bunks and state rooms.</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Galley:</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the kitchen area, including appliances and storage.</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Dining Area:</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Views of the dining area or mess hall.</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Bathrooms: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Interior shots of bathrooms and shower facilities.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Lounge Areas: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Views of lounge and recreation areas.</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Storage Compartments: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Close-ups of storage compartments and closets.</a:t>
            </a:r>
            <a:endParaRPr kumimoji="0" lang="en-US" altLang="en-US" sz="1000" b="0" i="0" u="none" strike="noStrike" cap="none" normalizeH="0" baseline="0" dirty="0">
              <a:ln>
                <a:noFill/>
              </a:ln>
              <a:solidFill>
                <a:srgbClr val="828282"/>
              </a:solidFill>
              <a:effectLst/>
            </a:endParaRPr>
          </a:p>
        </p:txBody>
      </p:sp>
    </p:spTree>
    <p:extLst>
      <p:ext uri="{BB962C8B-B14F-4D97-AF65-F5344CB8AC3E}">
        <p14:creationId xmlns:p14="http://schemas.microsoft.com/office/powerpoint/2010/main" val="3603715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r>
              <a:rPr lang="en-GB" dirty="0">
                <a:solidFill>
                  <a:schemeClr val="bg2">
                    <a:lumMod val="50000"/>
                  </a:schemeClr>
                </a:solidFill>
              </a:rPr>
              <a:t>18</a:t>
            </a: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871558" y="1352736"/>
            <a:ext cx="5573038"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0000"/>
          </a:bodyPr>
          <a:lstStyle/>
          <a:p>
            <a:pPr lvl="0" rtl="0"/>
            <a:r>
              <a:rPr lang="en-GB" dirty="0"/>
              <a:t>Vehicle Interior – Sea Vehicle Checklist</a:t>
            </a:r>
          </a:p>
        </p:txBody>
      </p:sp>
      <p:sp>
        <p:nvSpPr>
          <p:cNvPr id="6" name="Rectangle 1">
            <a:extLst>
              <a:ext uri="{FF2B5EF4-FFF2-40B4-BE49-F238E27FC236}">
                <a16:creationId xmlns:a16="http://schemas.microsoft.com/office/drawing/2014/main" id="{98A42340-C46E-B6CD-BD33-B70C008AECC8}"/>
              </a:ext>
            </a:extLst>
          </p:cNvPr>
          <p:cNvSpPr>
            <a:spLocks noChangeArrowheads="1"/>
          </p:cNvSpPr>
          <p:nvPr/>
        </p:nvSpPr>
        <p:spPr bwMode="auto">
          <a:xfrm>
            <a:off x="958969" y="2392592"/>
            <a:ext cx="4579188" cy="356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 </a:t>
            </a:r>
            <a:r>
              <a:rPr kumimoji="0" lang="en-US" altLang="en-US" sz="1050" b="1" i="0" u="none" strike="noStrike" cap="none" normalizeH="0" baseline="0" dirty="0">
                <a:ln>
                  <a:noFill/>
                </a:ln>
                <a:solidFill>
                  <a:srgbClr val="58696B"/>
                </a:solidFill>
                <a:effectLst/>
              </a:rPr>
              <a:t>Engine Room:</a:t>
            </a:r>
            <a:r>
              <a:rPr lang="en-US" altLang="en-US" sz="1050" dirty="0">
                <a:solidFill>
                  <a:srgbClr val="58696B"/>
                </a:solidFill>
              </a:rPr>
              <a:t> </a:t>
            </a:r>
            <a:r>
              <a:rPr kumimoji="0" lang="en-US" altLang="en-US" sz="900" b="0" i="0" u="none" strike="noStrike" cap="none" normalizeH="0" baseline="0" dirty="0">
                <a:ln>
                  <a:noFill/>
                </a:ln>
                <a:solidFill>
                  <a:srgbClr val="828282"/>
                </a:solidFill>
                <a:effectLst/>
              </a:rPr>
              <a:t>Wide shot of the entire engine room, including engines and machinery.</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 Engine Details: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Close-ups of engines, generators, and other critical machinery.</a:t>
            </a:r>
          </a:p>
          <a:p>
            <a:pPr algn="just" eaLnBrk="0" fontAlgn="base" hangingPunct="0">
              <a:lnSpc>
                <a:spcPct val="150000"/>
              </a:lnSpc>
              <a:spcBef>
                <a:spcPct val="0"/>
              </a:spcBef>
              <a:spcAft>
                <a:spcPct val="0"/>
              </a:spcAft>
              <a:buSzPct val="150000"/>
              <a:buFont typeface="Webdings" panose="05030102010509060703" pitchFamily="18" charset="2"/>
              <a:buChar char="c"/>
            </a:pPr>
            <a:endParaRPr kumimoji="0" lang="en-US" altLang="en-US" sz="900" b="1" i="0" u="none" strike="noStrike" cap="none" normalizeH="0" baseline="0" dirty="0">
              <a:ln>
                <a:noFill/>
              </a:ln>
              <a:solidFill>
                <a:srgbClr val="58696B"/>
              </a:solidFill>
              <a:effectLst/>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 Fuel and Water Systems: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Views of fuel and water system components.</a:t>
            </a:r>
          </a:p>
          <a:p>
            <a:pPr algn="just" eaLnBrk="0" fontAlgn="base" hangingPunct="0">
              <a:lnSpc>
                <a:spcPct val="150000"/>
              </a:lnSpc>
              <a:spcBef>
                <a:spcPct val="0"/>
              </a:spcBef>
              <a:spcAft>
                <a:spcPct val="0"/>
              </a:spcAft>
              <a:buSzPct val="150000"/>
              <a:buFont typeface="Webdings" panose="05030102010509060703" pitchFamily="18" charset="2"/>
              <a:buChar char="c"/>
            </a:pPr>
            <a:endParaRPr lang="en-US" altLang="en-US" sz="900" dirty="0">
              <a:solidFill>
                <a:srgbClr val="828282"/>
              </a:solidFill>
            </a:endParaRPr>
          </a:p>
          <a:p>
            <a:pPr algn="just" eaLnBrk="0" fontAlgn="base" hangingPunct="0">
              <a:lnSpc>
                <a:spcPct val="150000"/>
              </a:lnSpc>
              <a:spcBef>
                <a:spcPct val="0"/>
              </a:spcBef>
              <a:spcAft>
                <a:spcPct val="0"/>
              </a:spcAft>
              <a:buSzPct val="150000"/>
              <a:buFont typeface="Webdings" panose="05030102010509060703" pitchFamily="18" charset="2"/>
              <a:buChar char="c"/>
            </a:pPr>
            <a:r>
              <a:rPr kumimoji="0" lang="en-US" altLang="en-US" sz="1000" b="1" i="0" u="none" strike="noStrike" cap="none" normalizeH="0" baseline="0" dirty="0">
                <a:ln>
                  <a:noFill/>
                </a:ln>
                <a:solidFill>
                  <a:srgbClr val="58696B"/>
                </a:solidFill>
                <a:effectLst/>
              </a:rPr>
              <a:t> Deck Equipment:</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Shots of lifeboats, life rafts, davits, cranes, and fishing gear.</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 Safety Equipment:</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views of fire extinguishers, life rings, and other safety gear.</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 Cargo Holds: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Views of cargo holds both open and closed.</a:t>
            </a: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marR="0" lvl="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 Wheelhouse:</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the wheelhouse, including helm station and controls.</a:t>
            </a:r>
          </a:p>
        </p:txBody>
      </p:sp>
      <p:sp>
        <p:nvSpPr>
          <p:cNvPr id="2" name="Rectangle 2">
            <a:extLst>
              <a:ext uri="{FF2B5EF4-FFF2-40B4-BE49-F238E27FC236}">
                <a16:creationId xmlns:a16="http://schemas.microsoft.com/office/drawing/2014/main" id="{DF0ABDD3-6C9B-52C6-5358-A35077AC7EAF}"/>
              </a:ext>
            </a:extLst>
          </p:cNvPr>
          <p:cNvSpPr txBox="1">
            <a:spLocks noChangeArrowheads="1"/>
          </p:cNvSpPr>
          <p:nvPr/>
        </p:nvSpPr>
        <p:spPr bwMode="auto">
          <a:xfrm>
            <a:off x="6653845" y="2387041"/>
            <a:ext cx="4579188" cy="290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1000" b="1" i="0" u="none" strike="noStrike" cap="none" normalizeH="0" baseline="0" dirty="0">
                <a:ln>
                  <a:noFill/>
                </a:ln>
                <a:solidFill>
                  <a:srgbClr val="58696B"/>
                </a:solidFill>
                <a:effectLst/>
              </a:rPr>
              <a:t> Radar and Antennae Masts: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Captures radar and communication masts.</a:t>
            </a: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1" i="0" u="none" strike="noStrike" cap="none" normalizeH="0" baseline="0" dirty="0">
              <a:ln>
                <a:noFill/>
              </a:ln>
              <a:solidFill>
                <a:srgbClr val="58696B"/>
              </a:solidFill>
              <a:effectLst/>
            </a:endParaRP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900" b="1" i="0" u="none" strike="noStrike" cap="none" normalizeH="0" baseline="0" dirty="0">
                <a:ln>
                  <a:noFill/>
                </a:ln>
                <a:solidFill>
                  <a:srgbClr val="58696B"/>
                </a:solidFill>
                <a:effectLst/>
              </a:rPr>
              <a:t> </a:t>
            </a:r>
            <a:r>
              <a:rPr kumimoji="0" lang="en-US" altLang="en-US" sz="1000" b="1" i="0" u="none" strike="noStrike" cap="none" normalizeH="0" baseline="0" dirty="0">
                <a:ln>
                  <a:noFill/>
                </a:ln>
                <a:solidFill>
                  <a:srgbClr val="58696B"/>
                </a:solidFill>
                <a:effectLst/>
              </a:rPr>
              <a:t>Swim Platform:</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shots of the swim platform and boarding ladders.</a:t>
            </a:r>
            <a:endParaRPr lang="en-US" altLang="en-US" sz="900" dirty="0">
              <a:solidFill>
                <a:srgbClr val="828282"/>
              </a:solidFill>
            </a:endParaRP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1" i="0" u="none" strike="noStrike" cap="none" normalizeH="0" baseline="0" dirty="0">
              <a:ln>
                <a:noFill/>
              </a:ln>
              <a:solidFill>
                <a:srgbClr val="828282"/>
              </a:solidFill>
              <a:effectLst/>
            </a:endParaRP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900" b="1" i="0" u="none" strike="noStrike" cap="none" normalizeH="0" baseline="0" dirty="0">
                <a:ln>
                  <a:noFill/>
                </a:ln>
                <a:solidFill>
                  <a:srgbClr val="58696B"/>
                </a:solidFill>
                <a:effectLst/>
              </a:rPr>
              <a:t> </a:t>
            </a:r>
            <a:r>
              <a:rPr kumimoji="0" lang="en-US" altLang="en-US" sz="1000" b="1" i="0" u="none" strike="noStrike" cap="none" normalizeH="0" baseline="0" dirty="0">
                <a:ln>
                  <a:noFill/>
                </a:ln>
                <a:solidFill>
                  <a:srgbClr val="58696B"/>
                </a:solidFill>
                <a:effectLst/>
              </a:rPr>
              <a:t>Interior Lighting:</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Views showcasing interior lighting and ambiance.</a:t>
            </a: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kumimoji="0" lang="en-US" altLang="en-US" sz="900" b="1" i="0" u="none" strike="noStrike" cap="none" normalizeH="0" baseline="0" dirty="0">
              <a:ln>
                <a:noFill/>
              </a:ln>
              <a:solidFill>
                <a:srgbClr val="58696B"/>
              </a:solidFill>
              <a:effectLst/>
            </a:endParaRP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900" b="1" i="0" u="none" strike="noStrike" cap="none" normalizeH="0" baseline="0" dirty="0">
                <a:ln>
                  <a:noFill/>
                </a:ln>
                <a:solidFill>
                  <a:srgbClr val="58696B"/>
                </a:solidFill>
                <a:effectLst/>
              </a:rPr>
              <a:t> </a:t>
            </a:r>
            <a:r>
              <a:rPr kumimoji="0" lang="en-US" altLang="en-US" sz="1000" b="1" i="0" u="none" strike="noStrike" cap="none" normalizeH="0" baseline="0" dirty="0">
                <a:ln>
                  <a:noFill/>
                </a:ln>
                <a:solidFill>
                  <a:srgbClr val="58696B"/>
                </a:solidFill>
                <a:effectLst/>
              </a:rPr>
              <a:t>Upholstery and Materials: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Close-ups of upholstery and materials used in seating and finishes.</a:t>
            </a: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900" b="1" i="0" u="none" strike="noStrike" cap="none" normalizeH="0" baseline="0" dirty="0">
                <a:ln>
                  <a:noFill/>
                </a:ln>
                <a:solidFill>
                  <a:srgbClr val="58696B"/>
                </a:solidFill>
                <a:effectLst/>
              </a:rPr>
              <a:t> </a:t>
            </a:r>
            <a:r>
              <a:rPr kumimoji="0" lang="en-US" altLang="en-US" sz="1000" b="1" i="0" u="none" strike="noStrike" cap="none" normalizeH="0" baseline="0" dirty="0">
                <a:ln>
                  <a:noFill/>
                </a:ln>
                <a:solidFill>
                  <a:srgbClr val="58696B"/>
                </a:solidFill>
                <a:effectLst/>
              </a:rPr>
              <a:t>Special Features: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Shots of unique features like hot tubs, bars, and entertainment systems.</a:t>
            </a: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endParaRPr lang="en-US" altLang="en-US" sz="900" dirty="0">
              <a:solidFill>
                <a:srgbClr val="828282"/>
              </a:solidFill>
            </a:endParaRPr>
          </a:p>
          <a:p>
            <a:pPr marL="171450" marR="0" lvl="0" indent="-171450" algn="just" defTabSz="914400" rtl="0" eaLnBrk="0" fontAlgn="base" latinLnBrk="0" hangingPunct="0">
              <a:lnSpc>
                <a:spcPct val="150000"/>
              </a:lnSpc>
              <a:spcBef>
                <a:spcPct val="0"/>
              </a:spcBef>
              <a:spcAft>
                <a:spcPct val="0"/>
              </a:spcAft>
              <a:buClrTx/>
              <a:buSzPct val="150000"/>
              <a:buFont typeface="Webdings" panose="05030102010509060703" pitchFamily="18" charset="2"/>
              <a:buChar char="c"/>
              <a:tabLst/>
            </a:pPr>
            <a:r>
              <a:rPr kumimoji="0" lang="en-US" altLang="en-US" sz="900" b="1" i="0" u="none" strike="noStrike" cap="none" normalizeH="0" baseline="0" dirty="0">
                <a:ln>
                  <a:noFill/>
                </a:ln>
                <a:solidFill>
                  <a:srgbClr val="58696B"/>
                </a:solidFill>
                <a:effectLst/>
              </a:rPr>
              <a:t> </a:t>
            </a:r>
            <a:r>
              <a:rPr kumimoji="0" lang="en-US" altLang="en-US" sz="1000" b="1" i="0" u="none" strike="noStrike" cap="none" normalizeH="0" baseline="0" dirty="0">
                <a:ln>
                  <a:noFill/>
                </a:ln>
                <a:solidFill>
                  <a:srgbClr val="58696B"/>
                </a:solidFill>
                <a:effectLst/>
              </a:rPr>
              <a:t>Navigation Charts:</a:t>
            </a:r>
            <a:r>
              <a:rPr lang="en-US" altLang="en-US" sz="1000" dirty="0">
                <a:solidFill>
                  <a:srgbClr val="58696B"/>
                </a:solidFill>
              </a:rPr>
              <a:t> </a:t>
            </a:r>
            <a:r>
              <a:rPr kumimoji="0" lang="en-US" altLang="en-US" sz="900" b="0" i="0" u="none" strike="noStrike" cap="none" normalizeH="0" baseline="0" dirty="0">
                <a:ln>
                  <a:noFill/>
                </a:ln>
                <a:solidFill>
                  <a:srgbClr val="828282"/>
                </a:solidFill>
                <a:effectLst/>
              </a:rPr>
              <a:t>Detailed views of navigation charts and route planning areas.</a:t>
            </a:r>
          </a:p>
        </p:txBody>
      </p:sp>
    </p:spTree>
    <p:extLst>
      <p:ext uri="{BB962C8B-B14F-4D97-AF65-F5344CB8AC3E}">
        <p14:creationId xmlns:p14="http://schemas.microsoft.com/office/powerpoint/2010/main" val="97223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a:extLst>
              <a:ext uri="{FF2B5EF4-FFF2-40B4-BE49-F238E27FC236}">
                <a16:creationId xmlns:a16="http://schemas.microsoft.com/office/drawing/2014/main" id="{C490DB81-3218-4662-ACD7-93D3B496BADE}"/>
              </a:ext>
            </a:extLst>
          </p:cNvPr>
          <p:cNvPicPr>
            <a:picLocks noGrp="1" noChangeAspect="1"/>
          </p:cNvPicPr>
          <p:nvPr>
            <p:ph type="pic" sz="quarter" idx="17"/>
          </p:nvPr>
        </p:nvPicPr>
        <p:blipFill>
          <a:blip r:embed="rId3">
            <a:alphaModFix amt="85000"/>
          </a:blip>
          <a:srcRect l="14657" r="14657"/>
          <a:stretch/>
        </p:blipFill>
        <p:spPr>
          <a:noFill/>
        </p:spPr>
      </p:pic>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p:txBody>
          <a:bodyPr rtlCol="0" anchor="ctr">
            <a:normAutofit/>
          </a:bodyPr>
          <a:lstStyle/>
          <a:p>
            <a:pPr rtl="0">
              <a:spcAft>
                <a:spcPts val="600"/>
              </a:spcAft>
            </a:pPr>
            <a:r>
              <a:rPr lang="en-GB" dirty="0"/>
              <a:t>©VRI 2026</a:t>
            </a:r>
          </a:p>
        </p:txBody>
      </p:sp>
      <p:sp>
        <p:nvSpPr>
          <p:cNvPr id="19" name="Content Placeholder 18">
            <a:extLst>
              <a:ext uri="{FF2B5EF4-FFF2-40B4-BE49-F238E27FC236}">
                <a16:creationId xmlns:a16="http://schemas.microsoft.com/office/drawing/2014/main" id="{544C4064-B69B-4ECE-8110-639CB21C9067}"/>
              </a:ext>
            </a:extLst>
          </p:cNvPr>
          <p:cNvSpPr>
            <a:spLocks noGrp="1"/>
          </p:cNvSpPr>
          <p:nvPr>
            <p:ph sz="quarter" idx="16"/>
          </p:nvPr>
        </p:nvSpPr>
        <p:spPr>
          <a:xfrm>
            <a:off x="7101509" y="2431279"/>
            <a:ext cx="4288971" cy="4290196"/>
          </a:xfrm>
        </p:spPr>
        <p:txBody>
          <a:bodyPr rtlCol="0">
            <a:noAutofit/>
          </a:bodyPr>
          <a:lstStyle/>
          <a:p>
            <a:pPr marL="228600" indent="-228600" rtl="0">
              <a:lnSpc>
                <a:spcPct val="100000"/>
              </a:lnSpc>
              <a:buFont typeface="+mj-lt"/>
              <a:buAutoNum type="arabicPeriod"/>
            </a:pPr>
            <a:r>
              <a:rPr lang="en-GB" sz="1200" dirty="0"/>
              <a:t>Image Quality</a:t>
            </a:r>
          </a:p>
          <a:p>
            <a:pPr marL="228600" indent="-228600" rtl="0">
              <a:lnSpc>
                <a:spcPct val="100000"/>
              </a:lnSpc>
              <a:buFont typeface="+mj-lt"/>
              <a:buAutoNum type="arabicPeriod"/>
            </a:pPr>
            <a:r>
              <a:rPr lang="en-GB" sz="1200" dirty="0"/>
              <a:t>File Formats</a:t>
            </a:r>
          </a:p>
          <a:p>
            <a:pPr marL="228600" indent="-228600" rtl="0">
              <a:lnSpc>
                <a:spcPct val="100000"/>
              </a:lnSpc>
              <a:buFont typeface="+mj-lt"/>
              <a:buAutoNum type="arabicPeriod"/>
            </a:pPr>
            <a:r>
              <a:rPr lang="en-GB" sz="1200" dirty="0"/>
              <a:t>File Size</a:t>
            </a:r>
          </a:p>
          <a:p>
            <a:pPr marL="228600" indent="-228600" rtl="0">
              <a:lnSpc>
                <a:spcPct val="100000"/>
              </a:lnSpc>
              <a:buFont typeface="+mj-lt"/>
              <a:buAutoNum type="arabicPeriod"/>
            </a:pPr>
            <a:r>
              <a:rPr lang="en-GB" sz="1200" dirty="0"/>
              <a:t>Aspect Ratio and Orientation</a:t>
            </a:r>
          </a:p>
          <a:p>
            <a:pPr marL="228600" indent="-228600" rtl="0">
              <a:lnSpc>
                <a:spcPct val="100000"/>
              </a:lnSpc>
              <a:buFont typeface="+mj-lt"/>
              <a:buAutoNum type="arabicPeriod"/>
            </a:pPr>
            <a:r>
              <a:rPr lang="en-GB" sz="1200" dirty="0"/>
              <a:t>Editing and Post-Processing</a:t>
            </a:r>
          </a:p>
          <a:p>
            <a:pPr marL="228600" indent="-228600" rtl="0">
              <a:lnSpc>
                <a:spcPct val="100000"/>
              </a:lnSpc>
              <a:buFont typeface="+mj-lt"/>
              <a:buAutoNum type="arabicPeriod"/>
            </a:pPr>
            <a:r>
              <a:rPr lang="en-GB" sz="1200" dirty="0"/>
              <a:t>Copyright and Permissions</a:t>
            </a:r>
          </a:p>
          <a:p>
            <a:pPr marL="228600" indent="-228600" rtl="0">
              <a:lnSpc>
                <a:spcPct val="100000"/>
              </a:lnSpc>
              <a:buFont typeface="+mj-lt"/>
              <a:buAutoNum type="arabicPeriod"/>
            </a:pPr>
            <a:r>
              <a:rPr lang="en-GB" sz="1200" dirty="0"/>
              <a:t>Descriptive Metadata</a:t>
            </a:r>
          </a:p>
          <a:p>
            <a:pPr marL="228600" indent="-228600" rtl="0">
              <a:lnSpc>
                <a:spcPct val="100000"/>
              </a:lnSpc>
              <a:buFont typeface="+mj-lt"/>
              <a:buAutoNum type="arabicPeriod"/>
            </a:pPr>
            <a:r>
              <a:rPr lang="en-GB" sz="1200" dirty="0"/>
              <a:t>Uploading Process</a:t>
            </a:r>
          </a:p>
          <a:p>
            <a:pPr marL="228600" indent="-228600" rtl="0">
              <a:lnSpc>
                <a:spcPct val="100000"/>
              </a:lnSpc>
              <a:buFont typeface="+mj-lt"/>
              <a:buAutoNum type="arabicPeriod"/>
            </a:pPr>
            <a:r>
              <a:rPr lang="en-GB" sz="1200" dirty="0"/>
              <a:t>Image Optimisation</a:t>
            </a:r>
          </a:p>
          <a:p>
            <a:pPr marL="228600" indent="-228600" rtl="0">
              <a:lnSpc>
                <a:spcPct val="100000"/>
              </a:lnSpc>
              <a:buFont typeface="+mj-lt"/>
              <a:buAutoNum type="arabicPeriod"/>
            </a:pPr>
            <a:r>
              <a:rPr lang="en-GB" sz="1200" dirty="0"/>
              <a:t>Legal Considerations</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p:txBody>
          <a:bodyPr rtlCol="0" anchor="ctr">
            <a:normAutofit/>
          </a:bodyPr>
          <a:lstStyle/>
          <a:p>
            <a:pPr rtl="0">
              <a:spcAft>
                <a:spcPts val="600"/>
              </a:spcAft>
            </a:pPr>
            <a:r>
              <a:rPr lang="en-GB" dirty="0"/>
              <a:t>19</a:t>
            </a: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lvl="0" rtl="0"/>
            <a:r>
              <a:rPr lang="en-GB" dirty="0"/>
              <a:t>Key Points</a:t>
            </a:r>
          </a:p>
        </p:txBody>
      </p:sp>
    </p:spTree>
    <p:extLst>
      <p:ext uri="{BB962C8B-B14F-4D97-AF65-F5344CB8AC3E}">
        <p14:creationId xmlns:p14="http://schemas.microsoft.com/office/powerpoint/2010/main" val="3037267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39B2324E-969D-4802-8BB3-E6EC3E221464}"/>
              </a:ext>
            </a:extLst>
          </p:cNvPr>
          <p:cNvSpPr>
            <a:spLocks noGrp="1"/>
          </p:cNvSpPr>
          <p:nvPr>
            <p:ph type="title"/>
          </p:nvPr>
        </p:nvSpPr>
        <p:spPr>
          <a:xfrm>
            <a:off x="1675243" y="1418953"/>
            <a:ext cx="1507904"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dirty="0"/>
              <a:t>Contents</a:t>
            </a:r>
          </a:p>
        </p:txBody>
      </p: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675242" y="1981738"/>
            <a:ext cx="4420757" cy="3968071"/>
          </a:xfrm>
        </p:spPr>
        <p:txBody>
          <a:bodyPr rtlCol="0"/>
          <a:lstStyle/>
          <a:p>
            <a:pPr rtl="0"/>
            <a:r>
              <a:rPr lang="en-GB" sz="900" b="1" dirty="0">
                <a:solidFill>
                  <a:srgbClr val="58696B"/>
                </a:solidFill>
              </a:rPr>
              <a:t>3</a:t>
            </a:r>
            <a:r>
              <a:rPr lang="en-GB" sz="900" dirty="0">
                <a:solidFill>
                  <a:srgbClr val="828282"/>
                </a:solidFill>
              </a:rPr>
              <a:t> - </a:t>
            </a:r>
            <a:r>
              <a:rPr lang="en-GB" sz="900" dirty="0">
                <a:solidFill>
                  <a:srgbClr val="828282"/>
                </a:solidFill>
                <a:hlinkClick r:id="rId3" action="ppaction://hlinksldjump">
                  <a:extLst>
                    <a:ext uri="{A12FA001-AC4F-418D-AE19-62706E023703}">
                      <ahyp:hlinkClr xmlns:ahyp="http://schemas.microsoft.com/office/drawing/2018/hyperlinkcolor" val="tx"/>
                    </a:ext>
                  </a:extLst>
                </a:hlinkClick>
              </a:rPr>
              <a:t>Introduction</a:t>
            </a:r>
            <a:r>
              <a:rPr lang="en-GB" sz="900" dirty="0">
                <a:solidFill>
                  <a:srgbClr val="828282"/>
                </a:solidFill>
              </a:rPr>
              <a:t> </a:t>
            </a:r>
          </a:p>
          <a:p>
            <a:r>
              <a:rPr lang="en-GB" sz="900" b="1" dirty="0">
                <a:solidFill>
                  <a:srgbClr val="58696B"/>
                </a:solidFill>
              </a:rPr>
              <a:t>4</a:t>
            </a:r>
            <a:r>
              <a:rPr lang="en-GB" sz="900" dirty="0">
                <a:solidFill>
                  <a:srgbClr val="828282"/>
                </a:solidFill>
              </a:rPr>
              <a:t> - </a:t>
            </a:r>
            <a:r>
              <a:rPr lang="en-GB" sz="900" dirty="0">
                <a:solidFill>
                  <a:srgbClr val="828282"/>
                </a:solidFill>
                <a:hlinkClick r:id="rId4" action="ppaction://hlinksldjump">
                  <a:extLst>
                    <a:ext uri="{A12FA001-AC4F-418D-AE19-62706E023703}">
                      <ahyp:hlinkClr xmlns:ahyp="http://schemas.microsoft.com/office/drawing/2018/hyperlinkcolor" val="tx"/>
                    </a:ext>
                  </a:extLst>
                </a:hlinkClick>
              </a:rPr>
              <a:t>The Photographer’s Checklist: Key Requirements </a:t>
            </a:r>
            <a:endParaRPr lang="en-GB" sz="900" dirty="0">
              <a:solidFill>
                <a:srgbClr val="828282"/>
              </a:solidFill>
            </a:endParaRPr>
          </a:p>
          <a:p>
            <a:pPr rtl="0"/>
            <a:r>
              <a:rPr lang="en-GB" sz="900" b="1" dirty="0">
                <a:solidFill>
                  <a:srgbClr val="58696B"/>
                </a:solidFill>
              </a:rPr>
              <a:t>5</a:t>
            </a:r>
            <a:r>
              <a:rPr lang="en-GB" sz="900" dirty="0">
                <a:solidFill>
                  <a:srgbClr val="828282"/>
                </a:solidFill>
              </a:rPr>
              <a:t> - </a:t>
            </a:r>
            <a:r>
              <a:rPr lang="en-GB" sz="900" dirty="0">
                <a:solidFill>
                  <a:srgbClr val="828282"/>
                </a:solidFill>
                <a:hlinkClick r:id="rId5" action="ppaction://hlinksldjump">
                  <a:extLst>
                    <a:ext uri="{A12FA001-AC4F-418D-AE19-62706E023703}">
                      <ahyp:hlinkClr xmlns:ahyp="http://schemas.microsoft.com/office/drawing/2018/hyperlinkcolor" val="tx"/>
                    </a:ext>
                  </a:extLst>
                </a:hlinkClick>
              </a:rPr>
              <a:t>Vehicle Exterior Photography: A Comprehensive Starter Guide</a:t>
            </a:r>
            <a:r>
              <a:rPr lang="en-GB" sz="900" dirty="0">
                <a:solidFill>
                  <a:srgbClr val="828282"/>
                </a:solidFill>
              </a:rPr>
              <a:t>​</a:t>
            </a:r>
          </a:p>
          <a:p>
            <a:pPr rtl="0"/>
            <a:r>
              <a:rPr lang="en-GB" sz="900" b="1" dirty="0">
                <a:solidFill>
                  <a:srgbClr val="58696B"/>
                </a:solidFill>
              </a:rPr>
              <a:t>6</a:t>
            </a:r>
            <a:r>
              <a:rPr lang="en-GB" sz="900" dirty="0">
                <a:solidFill>
                  <a:srgbClr val="828282"/>
                </a:solidFill>
              </a:rPr>
              <a:t> - </a:t>
            </a:r>
            <a:r>
              <a:rPr lang="en-GB" sz="900" dirty="0">
                <a:solidFill>
                  <a:srgbClr val="828282"/>
                </a:solidFill>
                <a:hlinkClick r:id="rId6" action="ppaction://hlinksldjump">
                  <a:extLst>
                    <a:ext uri="{A12FA001-AC4F-418D-AE19-62706E023703}">
                      <ahyp:hlinkClr xmlns:ahyp="http://schemas.microsoft.com/office/drawing/2018/hyperlinkcolor" val="tx"/>
                    </a:ext>
                  </a:extLst>
                </a:hlinkClick>
              </a:rPr>
              <a:t>Ultimate Guide to Vehicle Exterior Photography</a:t>
            </a:r>
            <a:endParaRPr lang="en-GB" sz="900" dirty="0">
              <a:solidFill>
                <a:srgbClr val="828282"/>
              </a:solidFill>
            </a:endParaRPr>
          </a:p>
          <a:p>
            <a:pPr rtl="0"/>
            <a:r>
              <a:rPr lang="en-GB" sz="900" b="1" dirty="0">
                <a:solidFill>
                  <a:srgbClr val="58696B"/>
                </a:solidFill>
              </a:rPr>
              <a:t>8</a:t>
            </a:r>
            <a:r>
              <a:rPr lang="en-GB" sz="900" dirty="0"/>
              <a:t> </a:t>
            </a:r>
            <a:r>
              <a:rPr lang="en-GB" sz="900" dirty="0">
                <a:solidFill>
                  <a:srgbClr val="828282"/>
                </a:solidFill>
              </a:rPr>
              <a:t>-</a:t>
            </a:r>
            <a:r>
              <a:rPr lang="en-GB" sz="900" dirty="0"/>
              <a:t> </a:t>
            </a:r>
            <a:r>
              <a:rPr lang="en-GB" sz="900" dirty="0">
                <a:solidFill>
                  <a:srgbClr val="828282"/>
                </a:solidFill>
                <a:hlinkClick r:id="rId7" action="ppaction://hlinksldjump">
                  <a:extLst>
                    <a:ext uri="{A12FA001-AC4F-418D-AE19-62706E023703}">
                      <ahyp:hlinkClr xmlns:ahyp="http://schemas.microsoft.com/office/drawing/2018/hyperlinkcolor" val="tx"/>
                    </a:ext>
                  </a:extLst>
                </a:hlinkClick>
              </a:rPr>
              <a:t>Vehicle Exterior – Land Vehicle Checklist</a:t>
            </a:r>
            <a:endParaRPr lang="en-GB" sz="900" dirty="0">
              <a:solidFill>
                <a:srgbClr val="828282"/>
              </a:solidFill>
            </a:endParaRPr>
          </a:p>
          <a:p>
            <a:pPr rtl="0"/>
            <a:r>
              <a:rPr lang="en-GB" sz="900" b="1" dirty="0">
                <a:solidFill>
                  <a:srgbClr val="58696B"/>
                </a:solidFill>
              </a:rPr>
              <a:t>9</a:t>
            </a:r>
            <a:r>
              <a:rPr lang="en-GB" sz="900" dirty="0">
                <a:solidFill>
                  <a:srgbClr val="828282"/>
                </a:solidFill>
              </a:rPr>
              <a:t> - </a:t>
            </a:r>
            <a:r>
              <a:rPr lang="en-GB" sz="900" dirty="0">
                <a:solidFill>
                  <a:srgbClr val="828282"/>
                </a:solidFill>
                <a:hlinkClick r:id="rId8" action="ppaction://hlinksldjump">
                  <a:extLst>
                    <a:ext uri="{A12FA001-AC4F-418D-AE19-62706E023703}">
                      <ahyp:hlinkClr xmlns:ahyp="http://schemas.microsoft.com/office/drawing/2018/hyperlinkcolor" val="tx"/>
                    </a:ext>
                  </a:extLst>
                </a:hlinkClick>
              </a:rPr>
              <a:t>Vehicle Exterior – Air Vehicle Checklist</a:t>
            </a:r>
            <a:endParaRPr lang="en-GB" sz="900" dirty="0">
              <a:solidFill>
                <a:srgbClr val="828282"/>
              </a:solidFill>
            </a:endParaRPr>
          </a:p>
          <a:p>
            <a:pPr rtl="0"/>
            <a:r>
              <a:rPr lang="en-GB" sz="900" b="1" dirty="0">
                <a:solidFill>
                  <a:srgbClr val="58696B"/>
                </a:solidFill>
              </a:rPr>
              <a:t>10</a:t>
            </a:r>
            <a:r>
              <a:rPr lang="en-GB" sz="900" dirty="0"/>
              <a:t> </a:t>
            </a:r>
            <a:r>
              <a:rPr lang="en-GB" sz="900" dirty="0">
                <a:solidFill>
                  <a:srgbClr val="828282"/>
                </a:solidFill>
              </a:rPr>
              <a:t>-</a:t>
            </a:r>
            <a:r>
              <a:rPr lang="en-GB" sz="900" dirty="0"/>
              <a:t> </a:t>
            </a:r>
            <a:r>
              <a:rPr lang="en-GB" sz="900" dirty="0">
                <a:solidFill>
                  <a:srgbClr val="828282"/>
                </a:solidFill>
                <a:hlinkClick r:id="rId9" action="ppaction://hlinksldjump">
                  <a:extLst>
                    <a:ext uri="{A12FA001-AC4F-418D-AE19-62706E023703}">
                      <ahyp:hlinkClr xmlns:ahyp="http://schemas.microsoft.com/office/drawing/2018/hyperlinkcolor" val="tx"/>
                    </a:ext>
                  </a:extLst>
                </a:hlinkClick>
              </a:rPr>
              <a:t>Vehicle Exterior – Sea Vehicle Checklist</a:t>
            </a:r>
            <a:endParaRPr lang="en-GB" sz="900" dirty="0">
              <a:solidFill>
                <a:srgbClr val="828282"/>
              </a:solidFill>
            </a:endParaRPr>
          </a:p>
          <a:p>
            <a:pPr rtl="0"/>
            <a:r>
              <a:rPr lang="en-GB" sz="900" b="1" dirty="0">
                <a:solidFill>
                  <a:srgbClr val="58696B"/>
                </a:solidFill>
              </a:rPr>
              <a:t>11 </a:t>
            </a:r>
            <a:r>
              <a:rPr lang="en-GB" sz="900" dirty="0">
                <a:solidFill>
                  <a:srgbClr val="828282"/>
                </a:solidFill>
              </a:rPr>
              <a:t>- </a:t>
            </a:r>
            <a:r>
              <a:rPr lang="en-GB" sz="900" dirty="0">
                <a:solidFill>
                  <a:srgbClr val="828282"/>
                </a:solidFill>
                <a:hlinkClick r:id="rId10" action="ppaction://hlinksldjump">
                  <a:extLst>
                    <a:ext uri="{A12FA001-AC4F-418D-AE19-62706E023703}">
                      <ahyp:hlinkClr xmlns:ahyp="http://schemas.microsoft.com/office/drawing/2018/hyperlinkcolor" val="tx"/>
                    </a:ext>
                  </a:extLst>
                </a:hlinkClick>
              </a:rPr>
              <a:t>Vehicle Interior Photography: A Comprehensive Starter Guide</a:t>
            </a:r>
            <a:endParaRPr lang="en-GB" sz="900" dirty="0">
              <a:solidFill>
                <a:srgbClr val="828282"/>
              </a:solidFill>
            </a:endParaRPr>
          </a:p>
          <a:p>
            <a:pPr rtl="0"/>
            <a:r>
              <a:rPr lang="en-GB" sz="900" b="1" dirty="0">
                <a:solidFill>
                  <a:srgbClr val="58696B"/>
                </a:solidFill>
              </a:rPr>
              <a:t>12</a:t>
            </a:r>
            <a:r>
              <a:rPr lang="en-GB" sz="900" dirty="0"/>
              <a:t> </a:t>
            </a:r>
            <a:r>
              <a:rPr lang="en-GB" sz="900" dirty="0">
                <a:solidFill>
                  <a:srgbClr val="828282"/>
                </a:solidFill>
              </a:rPr>
              <a:t>-</a:t>
            </a:r>
            <a:r>
              <a:rPr lang="en-GB" sz="900" dirty="0"/>
              <a:t> </a:t>
            </a:r>
            <a:r>
              <a:rPr lang="en-GB" sz="900" dirty="0">
                <a:solidFill>
                  <a:srgbClr val="828282"/>
                </a:solidFill>
                <a:hlinkClick r:id="rId11" action="ppaction://hlinksldjump">
                  <a:extLst>
                    <a:ext uri="{A12FA001-AC4F-418D-AE19-62706E023703}">
                      <ahyp:hlinkClr xmlns:ahyp="http://schemas.microsoft.com/office/drawing/2018/hyperlinkcolor" val="tx"/>
                    </a:ext>
                  </a:extLst>
                </a:hlinkClick>
              </a:rPr>
              <a:t>Ultimate Guide to Vehicle Interior Photography​</a:t>
            </a:r>
            <a:endParaRPr lang="en-GB" sz="900" dirty="0">
              <a:solidFill>
                <a:srgbClr val="828282"/>
              </a:solidFill>
            </a:endParaRPr>
          </a:p>
          <a:p>
            <a:pPr rtl="0"/>
            <a:r>
              <a:rPr lang="en-GB" sz="900" b="1" dirty="0">
                <a:solidFill>
                  <a:srgbClr val="58696B"/>
                </a:solidFill>
              </a:rPr>
              <a:t>14</a:t>
            </a:r>
            <a:r>
              <a:rPr lang="en-GB" sz="900" dirty="0"/>
              <a:t> </a:t>
            </a:r>
            <a:r>
              <a:rPr lang="en-GB" sz="900" dirty="0">
                <a:solidFill>
                  <a:srgbClr val="828282"/>
                </a:solidFill>
              </a:rPr>
              <a:t>-</a:t>
            </a:r>
            <a:r>
              <a:rPr lang="en-GB" sz="900" dirty="0"/>
              <a:t> </a:t>
            </a:r>
            <a:r>
              <a:rPr lang="en-GB" sz="900" dirty="0">
                <a:solidFill>
                  <a:srgbClr val="828282"/>
                </a:solidFill>
                <a:hlinkClick r:id="rId12" action="ppaction://hlinksldjump">
                  <a:extLst>
                    <a:ext uri="{A12FA001-AC4F-418D-AE19-62706E023703}">
                      <ahyp:hlinkClr xmlns:ahyp="http://schemas.microsoft.com/office/drawing/2018/hyperlinkcolor" val="tx"/>
                    </a:ext>
                  </a:extLst>
                </a:hlinkClick>
              </a:rPr>
              <a:t>Vehicle Interior – Land Vehicle Checklist</a:t>
            </a:r>
            <a:endParaRPr lang="en-GB" sz="900" dirty="0">
              <a:solidFill>
                <a:srgbClr val="828282"/>
              </a:solidFill>
            </a:endParaRPr>
          </a:p>
          <a:p>
            <a:pPr rtl="0"/>
            <a:r>
              <a:rPr lang="en-GB" sz="900" b="1" dirty="0">
                <a:solidFill>
                  <a:srgbClr val="58696B"/>
                </a:solidFill>
              </a:rPr>
              <a:t>16</a:t>
            </a:r>
            <a:r>
              <a:rPr lang="en-GB" sz="900" dirty="0"/>
              <a:t> </a:t>
            </a:r>
            <a:r>
              <a:rPr lang="en-GB" sz="900" dirty="0">
                <a:solidFill>
                  <a:srgbClr val="828282"/>
                </a:solidFill>
              </a:rPr>
              <a:t>-</a:t>
            </a:r>
            <a:r>
              <a:rPr lang="en-GB" sz="900" dirty="0"/>
              <a:t> </a:t>
            </a:r>
            <a:r>
              <a:rPr lang="en-GB" sz="900" dirty="0">
                <a:solidFill>
                  <a:srgbClr val="828282"/>
                </a:solidFill>
                <a:hlinkClick r:id="rId13" action="ppaction://hlinksldjump">
                  <a:extLst>
                    <a:ext uri="{A12FA001-AC4F-418D-AE19-62706E023703}">
                      <ahyp:hlinkClr xmlns:ahyp="http://schemas.microsoft.com/office/drawing/2018/hyperlinkcolor" val="tx"/>
                    </a:ext>
                  </a:extLst>
                </a:hlinkClick>
              </a:rPr>
              <a:t>Vehicle Interior – Air Vehicle Checklist</a:t>
            </a:r>
            <a:endParaRPr lang="en-GB" sz="900" dirty="0">
              <a:solidFill>
                <a:srgbClr val="828282"/>
              </a:solidFill>
            </a:endParaRPr>
          </a:p>
          <a:p>
            <a:pPr rtl="0"/>
            <a:r>
              <a:rPr lang="en-GB" sz="900" b="1" dirty="0">
                <a:solidFill>
                  <a:srgbClr val="58696B"/>
                </a:solidFill>
              </a:rPr>
              <a:t>17</a:t>
            </a:r>
            <a:r>
              <a:rPr lang="en-GB" sz="900" dirty="0"/>
              <a:t> </a:t>
            </a:r>
            <a:r>
              <a:rPr lang="en-GB" sz="900" dirty="0">
                <a:solidFill>
                  <a:srgbClr val="828282"/>
                </a:solidFill>
              </a:rPr>
              <a:t>-</a:t>
            </a:r>
            <a:r>
              <a:rPr lang="en-GB" sz="900" dirty="0"/>
              <a:t> </a:t>
            </a:r>
            <a:r>
              <a:rPr lang="en-GB" sz="900" dirty="0">
                <a:solidFill>
                  <a:srgbClr val="828282"/>
                </a:solidFill>
                <a:hlinkClick r:id="rId14" action="ppaction://hlinksldjump">
                  <a:extLst>
                    <a:ext uri="{A12FA001-AC4F-418D-AE19-62706E023703}">
                      <ahyp:hlinkClr xmlns:ahyp="http://schemas.microsoft.com/office/drawing/2018/hyperlinkcolor" val="tx"/>
                    </a:ext>
                  </a:extLst>
                </a:hlinkClick>
              </a:rPr>
              <a:t>Vehicle Interior – Sea Vehicle Checklist</a:t>
            </a:r>
            <a:endParaRPr lang="en-GB" sz="900" dirty="0">
              <a:solidFill>
                <a:srgbClr val="828282"/>
              </a:solidFill>
            </a:endParaRPr>
          </a:p>
          <a:p>
            <a:r>
              <a:rPr lang="en-GB" sz="900" b="1" dirty="0">
                <a:solidFill>
                  <a:srgbClr val="58696B"/>
                </a:solidFill>
              </a:rPr>
              <a:t>19</a:t>
            </a:r>
            <a:r>
              <a:rPr lang="en-GB" sz="900" dirty="0">
                <a:solidFill>
                  <a:srgbClr val="828282"/>
                </a:solidFill>
              </a:rPr>
              <a:t> - </a:t>
            </a:r>
            <a:r>
              <a:rPr lang="en-GB" sz="900" dirty="0">
                <a:solidFill>
                  <a:srgbClr val="828282"/>
                </a:solidFill>
                <a:hlinkClick r:id="rId15" action="ppaction://hlinksldjump">
                  <a:extLst>
                    <a:ext uri="{A12FA001-AC4F-418D-AE19-62706E023703}">
                      <ahyp:hlinkClr xmlns:ahyp="http://schemas.microsoft.com/office/drawing/2018/hyperlinkcolor" val="tx"/>
                    </a:ext>
                  </a:extLst>
                </a:hlinkClick>
              </a:rPr>
              <a:t>Key Points</a:t>
            </a:r>
            <a:r>
              <a:rPr lang="en-GB" sz="900" dirty="0">
                <a:solidFill>
                  <a:srgbClr val="828282"/>
                </a:solidFill>
              </a:rPr>
              <a:t>​</a:t>
            </a:r>
          </a:p>
          <a:p>
            <a:pPr rtl="0"/>
            <a:r>
              <a:rPr lang="en-GB" sz="900" b="1" dirty="0">
                <a:solidFill>
                  <a:srgbClr val="58696B"/>
                </a:solidFill>
              </a:rPr>
              <a:t>25</a:t>
            </a:r>
            <a:r>
              <a:rPr lang="en-GB" sz="900" dirty="0">
                <a:solidFill>
                  <a:srgbClr val="828282"/>
                </a:solidFill>
              </a:rPr>
              <a:t> - </a:t>
            </a:r>
            <a:r>
              <a:rPr lang="en-GB" sz="900" dirty="0">
                <a:solidFill>
                  <a:srgbClr val="828282"/>
                </a:solidFill>
                <a:hlinkClick r:id="rId16" action="ppaction://hlinksldjump">
                  <a:extLst>
                    <a:ext uri="{A12FA001-AC4F-418D-AE19-62706E023703}">
                      <ahyp:hlinkClr xmlns:ahyp="http://schemas.microsoft.com/office/drawing/2018/hyperlinkcolor" val="tx"/>
                    </a:ext>
                  </a:extLst>
                </a:hlinkClick>
              </a:rPr>
              <a:t>Get in touch</a:t>
            </a:r>
            <a:endParaRPr lang="en-GB" sz="900" dirty="0">
              <a:solidFill>
                <a:srgbClr val="828282"/>
              </a:solidFill>
            </a:endParaRPr>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a:t>2</a:t>
            </a:fld>
            <a:endParaRPr lang="en-GB"/>
          </a:p>
        </p:txBody>
      </p:sp>
    </p:spTree>
    <p:extLst>
      <p:ext uri="{BB962C8B-B14F-4D97-AF65-F5344CB8AC3E}">
        <p14:creationId xmlns:p14="http://schemas.microsoft.com/office/powerpoint/2010/main" val="744007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fld id="{18D65601-5AE2-46FC-B138-694DDD2B510D}" type="slidenum">
              <a:rPr lang="en-GB" smtClean="0">
                <a:solidFill>
                  <a:schemeClr val="bg2">
                    <a:lumMod val="50000"/>
                  </a:schemeClr>
                </a:solidFill>
              </a:rPr>
              <a:pPr rtl="0">
                <a:spcAft>
                  <a:spcPts val="600"/>
                </a:spcAft>
              </a:pPr>
              <a:t>20</a:t>
            </a:fld>
            <a:endParaRPr lang="en-GB" dirty="0">
              <a:solidFill>
                <a:schemeClr val="bg2">
                  <a:lumMod val="50000"/>
                </a:schemeClr>
              </a:solidFill>
            </a:endParaRP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871559" y="1352736"/>
            <a:ext cx="3037792"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lvl="0" rtl="0"/>
            <a:r>
              <a:rPr lang="en-GB" dirty="0"/>
              <a:t>Key Points </a:t>
            </a:r>
          </a:p>
        </p:txBody>
      </p:sp>
      <p:sp>
        <p:nvSpPr>
          <p:cNvPr id="10" name="Rectangle 2">
            <a:extLst>
              <a:ext uri="{FF2B5EF4-FFF2-40B4-BE49-F238E27FC236}">
                <a16:creationId xmlns:a16="http://schemas.microsoft.com/office/drawing/2014/main" id="{76AE645D-F96B-9C81-6197-037E8E51123F}"/>
              </a:ext>
            </a:extLst>
          </p:cNvPr>
          <p:cNvSpPr txBox="1">
            <a:spLocks noChangeArrowheads="1"/>
          </p:cNvSpPr>
          <p:nvPr/>
        </p:nvSpPr>
        <p:spPr bwMode="auto">
          <a:xfrm>
            <a:off x="6346454" y="2222334"/>
            <a:ext cx="5186235" cy="2974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spcAft>
                <a:spcPts val="800"/>
              </a:spcAft>
              <a:tabLst>
                <a:tab pos="457200" algn="l"/>
              </a:tabLst>
            </a:pPr>
            <a:r>
              <a:rPr lang="en-GB" sz="900" kern="0" dirty="0">
                <a:solidFill>
                  <a:srgbClr val="828282"/>
                </a:solidFill>
                <a:effectLst/>
                <a:ea typeface="Times New Roman" panose="02020603050405020304" pitchFamily="18" charset="0"/>
                <a:cs typeface="Times New Roman" panose="02020603050405020304" pitchFamily="18" charset="0"/>
              </a:rPr>
              <a:t>2. </a:t>
            </a:r>
            <a:r>
              <a:rPr lang="en-GB" sz="900" b="1" kern="0" dirty="0">
                <a:solidFill>
                  <a:srgbClr val="58696B"/>
                </a:solidFill>
                <a:effectLst/>
                <a:ea typeface="Times New Roman" panose="02020603050405020304" pitchFamily="18" charset="0"/>
                <a:cs typeface="Times New Roman" panose="02020603050405020304" pitchFamily="18" charset="0"/>
              </a:rPr>
              <a:t>File Formats</a:t>
            </a:r>
            <a:r>
              <a:rPr lang="en-GB" sz="900" kern="0" dirty="0">
                <a:solidFill>
                  <a:srgbClr val="828282"/>
                </a:solidFill>
                <a:effectLst/>
                <a:ea typeface="Times New Roman" panose="02020603050405020304" pitchFamily="18" charset="0"/>
                <a:cs typeface="Times New Roman" panose="02020603050405020304" pitchFamily="18" charset="0"/>
              </a:rPr>
              <a:t>: </a:t>
            </a:r>
            <a:r>
              <a:rPr lang="en-GB" sz="900" dirty="0">
                <a:solidFill>
                  <a:srgbClr val="828282"/>
                </a:solidFill>
              </a:rPr>
              <a:t>We accept a variety of file formats for images, but we particularly recommend using JPEG (Joint Photographic Experts Group) format. This format is widely supported and offers a good balance between image quality and file size. </a:t>
            </a:r>
          </a:p>
          <a:p>
            <a:pPr marL="171450" lvl="0" indent="-171450" algn="just">
              <a:spcAft>
                <a:spcPts val="800"/>
              </a:spcAft>
              <a:buFont typeface="Arial" panose="020B0604020202020204" pitchFamily="34" charset="0"/>
              <a:buChar char="•"/>
              <a:tabLst>
                <a:tab pos="457200" algn="l"/>
              </a:tabLst>
            </a:pPr>
            <a:r>
              <a:rPr lang="en-GB" sz="900" dirty="0">
                <a:solidFill>
                  <a:srgbClr val="828282"/>
                </a:solidFill>
              </a:rPr>
              <a:t>JPEG is a commonly used format for photos. It uses lossy compression, which means some image data is lost for it to reduce the file size. However, it still maintains a high image quality, making it ideal for photographs.</a:t>
            </a:r>
          </a:p>
          <a:p>
            <a:pPr marL="171450" lvl="0" indent="-171450" algn="just">
              <a:spcAft>
                <a:spcPts val="800"/>
              </a:spcAft>
              <a:buFont typeface="Arial" panose="020B0604020202020204" pitchFamily="34" charset="0"/>
              <a:buChar char="•"/>
              <a:tabLst>
                <a:tab pos="457200" algn="l"/>
              </a:tabLst>
            </a:pPr>
            <a:r>
              <a:rPr lang="en-GB" sz="900" dirty="0">
                <a:solidFill>
                  <a:srgbClr val="828282"/>
                </a:solidFill>
                <a:highlight>
                  <a:srgbClr val="FFFFFF"/>
                </a:highlight>
              </a:rPr>
              <a:t>JPEG offers small file sizes and universal compatibility, but it’s a lossy format which means some image quality is sacrificed. BMP provides high quality and uncompressed images, but the file sizes can be very large. RAW offers the highest quality and allows for extensive post-processing, but the files are large and not universally supported.</a:t>
            </a:r>
            <a:endParaRPr lang="en-GB" sz="900" kern="0" dirty="0">
              <a:solidFill>
                <a:srgbClr val="828282"/>
              </a:solidFill>
              <a:effectLst/>
              <a:ea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id="{7D6B02CD-B810-3136-1FAC-0F8396632775}"/>
              </a:ext>
            </a:extLst>
          </p:cNvPr>
          <p:cNvSpPr txBox="1">
            <a:spLocks noChangeArrowheads="1"/>
          </p:cNvSpPr>
          <p:nvPr/>
        </p:nvSpPr>
        <p:spPr bwMode="auto">
          <a:xfrm>
            <a:off x="659313" y="2222335"/>
            <a:ext cx="5186235" cy="360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eaLnBrk="0" fontAlgn="base" hangingPunct="0">
              <a:spcBef>
                <a:spcPct val="0"/>
              </a:spcBef>
              <a:spcAft>
                <a:spcPct val="0"/>
              </a:spcAft>
              <a:buFontTx/>
              <a:buAutoNum type="arabicPeriod"/>
            </a:pPr>
            <a:r>
              <a:rPr kumimoji="0" lang="en-US" altLang="en-US" sz="900" i="0" u="none" strike="noStrike" cap="none" normalizeH="0" baseline="0" dirty="0">
                <a:ln>
                  <a:noFill/>
                </a:ln>
                <a:solidFill>
                  <a:schemeClr val="tx1"/>
                </a:solidFill>
                <a:effectLst/>
              </a:rPr>
              <a:t> </a:t>
            </a:r>
            <a:r>
              <a:rPr kumimoji="0" lang="en-US" altLang="en-US" sz="900" b="1" i="0" u="none" strike="noStrike" cap="none" normalizeH="0" baseline="0" dirty="0">
                <a:ln>
                  <a:noFill/>
                </a:ln>
                <a:solidFill>
                  <a:srgbClr val="58696B"/>
                </a:solidFill>
                <a:effectLst/>
              </a:rPr>
              <a:t>Image Quality</a:t>
            </a:r>
            <a:r>
              <a:rPr kumimoji="0" lang="en-US" altLang="en-US" sz="900" i="0" u="none" strike="noStrike" cap="none" normalizeH="0" baseline="0" dirty="0">
                <a:ln>
                  <a:noFill/>
                </a:ln>
                <a:solidFill>
                  <a:srgbClr val="828282"/>
                </a:solidFill>
                <a:effectLst/>
              </a:rPr>
              <a:t>: </a:t>
            </a:r>
            <a:r>
              <a:rPr lang="en-GB" sz="900" dirty="0">
                <a:solidFill>
                  <a:srgbClr val="828282"/>
                </a:solidFill>
              </a:rPr>
              <a:t>We encourage users to upload high-resolution images to ensure that their photos look sharp and professional on our website. High-resolution images can significantly enhance the visual appeal of your content and provide a better user experience.</a:t>
            </a:r>
          </a:p>
          <a:p>
            <a:pPr lvl="0" algn="just" eaLnBrk="0" fontAlgn="base" hangingPunct="0">
              <a:spcBef>
                <a:spcPct val="0"/>
              </a:spcBef>
              <a:spcAft>
                <a:spcPct val="0"/>
              </a:spcAft>
            </a:pPr>
            <a:r>
              <a:rPr lang="en-GB" sz="900" dirty="0">
                <a:solidFill>
                  <a:srgbClr val="828282"/>
                </a:solidFill>
              </a:rPr>
              <a:t> </a:t>
            </a:r>
            <a:endParaRPr kumimoji="0" lang="en-US" altLang="en-US" sz="900" i="0" u="none" strike="noStrike" cap="none" normalizeH="0" baseline="0" dirty="0">
              <a:ln>
                <a:noFill/>
              </a:ln>
              <a:solidFill>
                <a:srgbClr val="828282"/>
              </a:solidFill>
              <a:effectLst/>
            </a:endParaRPr>
          </a:p>
          <a:p>
            <a:pPr marL="171450" indent="-171450" algn="just" eaLnBrk="0" fontAlgn="base" hangingPunct="0">
              <a:spcBef>
                <a:spcPct val="0"/>
              </a:spcBef>
              <a:spcAft>
                <a:spcPct val="0"/>
              </a:spcAft>
              <a:buFont typeface="Arial" panose="020B0604020202020204" pitchFamily="34" charset="0"/>
              <a:buChar char="•"/>
            </a:pPr>
            <a:r>
              <a:rPr lang="en-GB" sz="900" dirty="0">
                <a:solidFill>
                  <a:srgbClr val="828282"/>
                </a:solidFill>
              </a:rPr>
              <a:t>We recommend uploading images with at least 20 megapixels resolution. This ensures your images maintain clarity and sharpness across various screen sizes, from mobile devices to desktop monitors. For detailed close-ups of vehicles, we advise a minimum resolution of 35 megapixels to capture every intricate detail and texture.</a:t>
            </a:r>
          </a:p>
          <a:p>
            <a:pPr marL="171450" indent="-171450" algn="just" eaLnBrk="0" fontAlgn="base" hangingPunct="0">
              <a:spcBef>
                <a:spcPct val="0"/>
              </a:spcBef>
              <a:spcAft>
                <a:spcPct val="0"/>
              </a:spcAft>
              <a:buFont typeface="Arial" panose="020B0604020202020204" pitchFamily="34" charset="0"/>
              <a:buChar char="•"/>
            </a:pPr>
            <a:endParaRPr lang="en-GB" altLang="en-US" sz="900" dirty="0">
              <a:solidFill>
                <a:srgbClr val="828282"/>
              </a:solidFill>
              <a:highlight>
                <a:srgbClr val="FFFFFF"/>
              </a:highlight>
            </a:endParaRPr>
          </a:p>
          <a:p>
            <a:pPr marL="171450" indent="-171450" algn="just" eaLnBrk="0" fontAlgn="base" hangingPunct="0">
              <a:spcBef>
                <a:spcPct val="0"/>
              </a:spcBef>
              <a:spcAft>
                <a:spcPct val="0"/>
              </a:spcAft>
              <a:buFont typeface="Arial" panose="020B0604020202020204" pitchFamily="34" charset="0"/>
              <a:buChar char="•"/>
            </a:pPr>
            <a:r>
              <a:rPr lang="en-GB" sz="900" dirty="0">
                <a:solidFill>
                  <a:srgbClr val="828282"/>
                </a:solidFill>
              </a:rPr>
              <a:t>It’s also important to consider the lighting and focus when taking your photos. Good lighting can bring out the details and colours in your photos, while proper focus can prevent your images from appearing blurry. Avoid underexposed photos, which can look dark and make it hard to see the details. Remember, a well-lit and sharply focused photo can make a big difference in how professional your content appears.</a:t>
            </a:r>
            <a:endParaRPr kumimoji="0" lang="en-US" altLang="en-US" sz="900" i="0" u="none" strike="noStrike" cap="none" normalizeH="0" baseline="0" dirty="0">
              <a:ln>
                <a:noFill/>
              </a:ln>
              <a:solidFill>
                <a:srgbClr val="828282"/>
              </a:solidFill>
              <a:effectLst/>
            </a:endParaRPr>
          </a:p>
        </p:txBody>
      </p:sp>
    </p:spTree>
    <p:extLst>
      <p:ext uri="{BB962C8B-B14F-4D97-AF65-F5344CB8AC3E}">
        <p14:creationId xmlns:p14="http://schemas.microsoft.com/office/powerpoint/2010/main" val="3394439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fld id="{18D65601-5AE2-46FC-B138-694DDD2B510D}" type="slidenum">
              <a:rPr lang="en-GB" smtClean="0">
                <a:solidFill>
                  <a:schemeClr val="bg2">
                    <a:lumMod val="50000"/>
                  </a:schemeClr>
                </a:solidFill>
              </a:rPr>
              <a:pPr rtl="0">
                <a:spcAft>
                  <a:spcPts val="600"/>
                </a:spcAft>
              </a:pPr>
              <a:t>21</a:t>
            </a:fld>
            <a:endParaRPr lang="en-GB" dirty="0">
              <a:solidFill>
                <a:schemeClr val="bg2">
                  <a:lumMod val="50000"/>
                </a:schemeClr>
              </a:solidFill>
            </a:endParaRP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871559" y="1352736"/>
            <a:ext cx="3037792"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lvl="0" rtl="0"/>
            <a:r>
              <a:rPr lang="en-GB" dirty="0"/>
              <a:t>Key Points </a:t>
            </a:r>
          </a:p>
        </p:txBody>
      </p:sp>
      <p:sp>
        <p:nvSpPr>
          <p:cNvPr id="7" name="Rectangle 2">
            <a:extLst>
              <a:ext uri="{FF2B5EF4-FFF2-40B4-BE49-F238E27FC236}">
                <a16:creationId xmlns:a16="http://schemas.microsoft.com/office/drawing/2014/main" id="{838563FC-409A-32E8-0A4C-B8DFA75C1FBD}"/>
              </a:ext>
            </a:extLst>
          </p:cNvPr>
          <p:cNvSpPr>
            <a:spLocks noGrp="1" noChangeArrowheads="1"/>
          </p:cNvSpPr>
          <p:nvPr>
            <p:ph sz="quarter" idx="15"/>
          </p:nvPr>
        </p:nvSpPr>
        <p:spPr bwMode="auto">
          <a:xfrm>
            <a:off x="674297" y="2209025"/>
            <a:ext cx="5186235" cy="286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n-GB" sz="900" kern="0" dirty="0">
                <a:solidFill>
                  <a:srgbClr val="828282"/>
                </a:solidFill>
                <a:effectLst/>
                <a:ea typeface="Times New Roman" panose="02020603050405020304" pitchFamily="18" charset="0"/>
              </a:rPr>
              <a:t>3. </a:t>
            </a:r>
            <a:r>
              <a:rPr lang="en-GB" sz="900" b="1" kern="0" dirty="0">
                <a:solidFill>
                  <a:srgbClr val="58696B"/>
                </a:solidFill>
                <a:effectLst/>
                <a:ea typeface="Times New Roman" panose="02020603050405020304" pitchFamily="18" charset="0"/>
              </a:rPr>
              <a:t>File Size</a:t>
            </a:r>
            <a:r>
              <a:rPr lang="en-GB" sz="900" kern="0" dirty="0">
                <a:solidFill>
                  <a:srgbClr val="828282"/>
                </a:solidFill>
                <a:effectLst/>
                <a:ea typeface="Times New Roman" panose="02020603050405020304" pitchFamily="18" charset="0"/>
              </a:rPr>
              <a:t>: </a:t>
            </a:r>
            <a:r>
              <a:rPr lang="en-GB" sz="900" dirty="0">
                <a:solidFill>
                  <a:srgbClr val="828282"/>
                </a:solidFill>
              </a:rPr>
              <a:t>This will vary from image to image. Closer shots will require higher resolution to capture every detail. Please note that high-resolution images will have larger file sizes, which may affect the upload time and storage efficiency. </a:t>
            </a:r>
            <a:endParaRPr lang="en-GB" sz="900" kern="100" dirty="0">
              <a:solidFill>
                <a:srgbClr val="828282"/>
              </a:solidFill>
              <a:effectLst/>
              <a:ea typeface="Aptos" panose="020B0004020202020204" pitchFamily="34" charset="0"/>
              <a:cs typeface="Times New Roman" panose="02020603050405020304" pitchFamily="18" charset="0"/>
            </a:endParaRPr>
          </a:p>
          <a:p>
            <a:pPr marL="0" marR="0" lvl="0" indent="0" algn="just" defTabSz="914400" rtl="0" eaLnBrk="0" fontAlgn="base" latinLnBrk="0" hangingPunct="0">
              <a:spcBef>
                <a:spcPct val="0"/>
              </a:spcBef>
              <a:spcAft>
                <a:spcPct val="0"/>
              </a:spcAft>
              <a:buClrTx/>
              <a:buSzTx/>
              <a:tabLst/>
            </a:pPr>
            <a:endParaRPr kumimoji="0" lang="en-GB" altLang="en-US" sz="900" i="0" u="none" strike="noStrike" kern="0" cap="none" normalizeH="0" baseline="0" dirty="0">
              <a:ln>
                <a:noFill/>
              </a:ln>
              <a:solidFill>
                <a:srgbClr val="828282"/>
              </a:solidFill>
            </a:endParaRPr>
          </a:p>
          <a:p>
            <a:pPr lvl="0" algn="just">
              <a:spcAft>
                <a:spcPts val="800"/>
              </a:spcAft>
              <a:tabLst>
                <a:tab pos="457200" algn="l"/>
              </a:tabLst>
            </a:pPr>
            <a:r>
              <a:rPr lang="en-GB" sz="900" dirty="0">
                <a:solidFill>
                  <a:srgbClr val="828282"/>
                </a:solidFill>
              </a:rPr>
              <a:t>To check the file size before uploading, follow these steps: </a:t>
            </a:r>
          </a:p>
          <a:p>
            <a:pPr lvl="0" algn="just">
              <a:spcAft>
                <a:spcPts val="800"/>
              </a:spcAft>
              <a:tabLst>
                <a:tab pos="457200" algn="l"/>
              </a:tabLst>
            </a:pPr>
            <a:r>
              <a:rPr lang="en-GB" sz="900" kern="0" dirty="0">
                <a:solidFill>
                  <a:srgbClr val="828282"/>
                </a:solidFill>
                <a:effectLst/>
                <a:ea typeface="Times New Roman" panose="02020603050405020304" pitchFamily="18" charset="0"/>
                <a:cs typeface="Times New Roman" panose="02020603050405020304" pitchFamily="18" charset="0"/>
              </a:rPr>
              <a:t>Locate the file on your device.</a:t>
            </a:r>
            <a:endParaRPr lang="en-GB" sz="900" kern="100" dirty="0">
              <a:solidFill>
                <a:srgbClr val="828282"/>
              </a:solidFill>
              <a:ea typeface="Times New Roman" panose="02020603050405020304" pitchFamily="18" charset="0"/>
              <a:cs typeface="Times New Roman" panose="02020603050405020304" pitchFamily="18" charset="0"/>
            </a:endParaRPr>
          </a:p>
          <a:p>
            <a:pPr marL="228600" lvl="0" indent="-228600" algn="just">
              <a:spcAft>
                <a:spcPts val="800"/>
              </a:spcAft>
              <a:buFont typeface="+mj-lt"/>
              <a:buAutoNum type="arabicPeriod"/>
              <a:tabLst>
                <a:tab pos="457200" algn="l"/>
              </a:tabLst>
            </a:pPr>
            <a:r>
              <a:rPr lang="en-GB" sz="900" dirty="0">
                <a:solidFill>
                  <a:srgbClr val="828282"/>
                </a:solidFill>
              </a:rPr>
              <a:t>Right-click on the file and select ‘Properties’ (on Windows) or ‘Get Info’ (on Mac). </a:t>
            </a:r>
          </a:p>
          <a:p>
            <a:pPr marL="228600" lvl="0" indent="-228600" algn="just">
              <a:spcAft>
                <a:spcPts val="800"/>
              </a:spcAft>
              <a:buFont typeface="+mj-lt"/>
              <a:buAutoNum type="arabicPeriod"/>
              <a:tabLst>
                <a:tab pos="457200" algn="l"/>
              </a:tabLst>
            </a:pPr>
            <a:r>
              <a:rPr lang="en-GB" sz="900" dirty="0">
                <a:solidFill>
                  <a:srgbClr val="828282"/>
                </a:solidFill>
              </a:rPr>
              <a:t>In the properties window, locate the ‘Size’ field to determine the file size. Keep in mind, if the file exceeds 15mb, you might have to decrease its size or resolution prior to uploading.</a:t>
            </a:r>
            <a:endParaRPr lang="en-GB" sz="900" kern="100" dirty="0">
              <a:solidFill>
                <a:srgbClr val="828282"/>
              </a:solidFill>
              <a:effectLst/>
              <a:ea typeface="Aptos" panose="020B0004020202020204" pitchFamily="34" charset="0"/>
              <a:cs typeface="Times New Roman" panose="02020603050405020304" pitchFamily="18" charset="0"/>
            </a:endParaRPr>
          </a:p>
        </p:txBody>
      </p:sp>
      <p:sp>
        <p:nvSpPr>
          <p:cNvPr id="10" name="Rectangle 2">
            <a:extLst>
              <a:ext uri="{FF2B5EF4-FFF2-40B4-BE49-F238E27FC236}">
                <a16:creationId xmlns:a16="http://schemas.microsoft.com/office/drawing/2014/main" id="{76AE645D-F96B-9C81-6197-037E8E51123F}"/>
              </a:ext>
            </a:extLst>
          </p:cNvPr>
          <p:cNvSpPr txBox="1">
            <a:spLocks noChangeArrowheads="1"/>
          </p:cNvSpPr>
          <p:nvPr/>
        </p:nvSpPr>
        <p:spPr bwMode="auto">
          <a:xfrm>
            <a:off x="6331470" y="2209027"/>
            <a:ext cx="5186235" cy="360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900" i="0" kern="0" dirty="0">
                <a:solidFill>
                  <a:srgbClr val="828282"/>
                </a:solidFill>
                <a:highlight>
                  <a:srgbClr val="FFFFFF"/>
                </a:highlight>
                <a:cs typeface="Times New Roman" panose="02020603050405020304" pitchFamily="18" charset="0"/>
              </a:rPr>
              <a:t>4. </a:t>
            </a:r>
            <a:r>
              <a:rPr lang="en-GB" sz="900" b="1" i="0" dirty="0">
                <a:solidFill>
                  <a:srgbClr val="58696B"/>
                </a:solidFill>
                <a:effectLst/>
                <a:highlight>
                  <a:srgbClr val="FFFFFF"/>
                </a:highlight>
              </a:rPr>
              <a:t>Aspect Ratio and Orientation</a:t>
            </a:r>
            <a:r>
              <a:rPr lang="en-GB" sz="900" i="0" dirty="0">
                <a:solidFill>
                  <a:srgbClr val="828282"/>
                </a:solidFill>
                <a:effectLst/>
                <a:highlight>
                  <a:srgbClr val="FFFFFF"/>
                </a:highlight>
              </a:rPr>
              <a:t>: </a:t>
            </a:r>
            <a:r>
              <a:rPr lang="en-GB" sz="900" dirty="0">
                <a:solidFill>
                  <a:srgbClr val="828282"/>
                </a:solidFill>
                <a:highlight>
                  <a:srgbClr val="FFFFFF"/>
                </a:highlight>
              </a:rPr>
              <a:t>The aspect ratio, while important, is not the most crucial element when it comes to capturing the perfect photo of your vehicle. The detail and content of the image should be the priority. However, here are some guidelines that might help:</a:t>
            </a:r>
          </a:p>
          <a:p>
            <a:pPr algn="just"/>
            <a:endParaRPr lang="en-GB" sz="900" dirty="0">
              <a:solidFill>
                <a:srgbClr val="828282"/>
              </a:solidFill>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Standard Aspect Ratios</a:t>
            </a:r>
            <a:r>
              <a:rPr lang="en-GB" sz="900" b="0" i="0" dirty="0">
                <a:solidFill>
                  <a:srgbClr val="828282"/>
                </a:solidFill>
                <a:effectLst/>
                <a:highlight>
                  <a:srgbClr val="FFFFFF"/>
                </a:highlight>
              </a:rPr>
              <a:t>: </a:t>
            </a:r>
            <a:r>
              <a:rPr lang="en-GB" sz="900" dirty="0">
                <a:solidFill>
                  <a:srgbClr val="828282"/>
                </a:solidFill>
                <a:highlight>
                  <a:srgbClr val="FFFFFF"/>
                </a:highlight>
              </a:rPr>
              <a:t>While there are standard aspect ratios like 4:3 and 16:9 that are commonly used and work well with most viewing angles, don’t feel restricted by these. Choose an aspect ratio that best captures the detail and subject of your photo.</a:t>
            </a:r>
          </a:p>
          <a:p>
            <a:pPr marL="171450" indent="-171450" algn="just">
              <a:buFont typeface="Arial" panose="020B0604020202020204" pitchFamily="34" charset="0"/>
              <a:buChar char="•"/>
            </a:pPr>
            <a:endParaRPr lang="en-GB" sz="900" dirty="0">
              <a:solidFill>
                <a:srgbClr val="828282"/>
              </a:solidFill>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Landscape or Portrait Orientation</a:t>
            </a:r>
            <a:r>
              <a:rPr lang="en-GB" sz="900" b="0" i="0" dirty="0">
                <a:solidFill>
                  <a:srgbClr val="828282"/>
                </a:solidFill>
                <a:effectLst/>
                <a:highlight>
                  <a:srgbClr val="FFFFFF"/>
                </a:highlight>
              </a:rPr>
              <a:t>: </a:t>
            </a:r>
            <a:r>
              <a:rPr lang="en-GB" sz="900" dirty="0">
                <a:solidFill>
                  <a:srgbClr val="828282"/>
                </a:solidFill>
                <a:highlight>
                  <a:srgbClr val="FFFFFF"/>
                </a:highlight>
              </a:rPr>
              <a:t>The choice between landscape or portrait orientation largely depends on your photo and how much detail you want to convey. Landscape orientation is generally preferred for panoramic views or when you want to capture a wide area. On the other hand, portrait orientation works well for vertical subjects or to create a sense of height or depth. Remember, the orientation should serve to enhance the detail and subject of your photo, not restrict it.</a:t>
            </a:r>
            <a:endParaRPr lang="en-GB" sz="900" b="0" i="0" dirty="0">
              <a:solidFill>
                <a:srgbClr val="828282"/>
              </a:solidFill>
              <a:effectLst/>
              <a:highlight>
                <a:srgbClr val="FFFFFF"/>
              </a:highlight>
            </a:endParaRPr>
          </a:p>
        </p:txBody>
      </p:sp>
    </p:spTree>
    <p:extLst>
      <p:ext uri="{BB962C8B-B14F-4D97-AF65-F5344CB8AC3E}">
        <p14:creationId xmlns:p14="http://schemas.microsoft.com/office/powerpoint/2010/main" val="365966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C7B92578-BA63-47A9-A529-C8D672FC9625}"/>
              </a:ext>
              <a:ext uri="{C183D7F6-B498-43B3-948B-1728B52AA6E4}">
                <adec:decorative xmlns:adec="http://schemas.microsoft.com/office/drawing/2017/decorative" val="1"/>
              </a:ext>
            </a:extLst>
          </p:cNvPr>
          <p:cNvCxnSpPr>
            <a:cxnSpLocks/>
          </p:cNvCxnSpPr>
          <p:nvPr/>
        </p:nvCxnSpPr>
        <p:spPr>
          <a:xfrm>
            <a:off x="737290" y="0"/>
            <a:ext cx="0" cy="250952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00B1EED4-8761-4D39-902B-6FC13A97FA4A}"/>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22</a:t>
            </a:fld>
            <a:endParaRPr lang="en-GB"/>
          </a:p>
        </p:txBody>
      </p:sp>
      <p:sp>
        <p:nvSpPr>
          <p:cNvPr id="13" name="Rectangle 2">
            <a:extLst>
              <a:ext uri="{FF2B5EF4-FFF2-40B4-BE49-F238E27FC236}">
                <a16:creationId xmlns:a16="http://schemas.microsoft.com/office/drawing/2014/main" id="{4FB4CBB7-5A93-7E8B-1611-F88D8222636E}"/>
              </a:ext>
            </a:extLst>
          </p:cNvPr>
          <p:cNvSpPr txBox="1">
            <a:spLocks noChangeArrowheads="1"/>
          </p:cNvSpPr>
          <p:nvPr/>
        </p:nvSpPr>
        <p:spPr bwMode="auto">
          <a:xfrm>
            <a:off x="1202084" y="859174"/>
            <a:ext cx="4893916" cy="4967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spcAft>
                <a:spcPts val="800"/>
              </a:spcAft>
              <a:tabLst>
                <a:tab pos="457200" algn="l"/>
              </a:tabLst>
            </a:pP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5. </a:t>
            </a:r>
            <a:r>
              <a:rPr lang="en-GB" sz="900" b="1" kern="0" dirty="0">
                <a:solidFill>
                  <a:srgbClr val="58696B"/>
                </a:solidFill>
                <a:effectLst/>
                <a:highlight>
                  <a:srgbClr val="FFFFFF"/>
                </a:highlight>
                <a:ea typeface="Times New Roman" panose="02020603050405020304" pitchFamily="18" charset="0"/>
                <a:cs typeface="Times New Roman" panose="02020603050405020304" pitchFamily="18" charset="0"/>
              </a:rPr>
              <a:t>Editing and Post-Processing</a:t>
            </a:r>
            <a:r>
              <a:rPr lang="en-GB" sz="900" kern="0" dirty="0">
                <a:solidFill>
                  <a:srgbClr val="111111"/>
                </a:solidFill>
                <a:effectLst/>
                <a:highlight>
                  <a:srgbClr val="FFFFFF"/>
                </a:highligh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Here are some tips on basic photo editing techniques to enhance your images before uploading:</a:t>
            </a:r>
          </a:p>
          <a:p>
            <a:pPr marL="171450" lvl="0" indent="-171450" algn="just">
              <a:spcAft>
                <a:spcPts val="800"/>
              </a:spcAft>
              <a:buFont typeface="Arial" panose="020B0604020202020204" pitchFamily="34" charset="0"/>
              <a:buChar char="•"/>
              <a:tabLst>
                <a:tab pos="457200" algn="l"/>
              </a:tabLst>
            </a:pPr>
            <a:r>
              <a:rPr lang="en-GB" sz="900" u="sng" kern="0" dirty="0">
                <a:solidFill>
                  <a:srgbClr val="58696B"/>
                </a:solidFill>
                <a:effectLst/>
                <a:highlight>
                  <a:srgbClr val="FFFFFF"/>
                </a:highlight>
                <a:ea typeface="Times New Roman" panose="02020603050405020304" pitchFamily="18" charset="0"/>
                <a:cs typeface="Times New Roman" panose="02020603050405020304" pitchFamily="18" charset="0"/>
              </a:rPr>
              <a:t>Cropping</a:t>
            </a: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This can help improve the composition of your photo, remove unwanted elements, or focus on a particular subject. </a:t>
            </a:r>
          </a:p>
          <a:p>
            <a:pPr marL="171450" lvl="0" indent="-171450" algn="just">
              <a:spcAft>
                <a:spcPts val="800"/>
              </a:spcAft>
              <a:buFont typeface="Arial" panose="020B0604020202020204" pitchFamily="34" charset="0"/>
              <a:buChar char="•"/>
              <a:tabLst>
                <a:tab pos="457200" algn="l"/>
              </a:tabLst>
            </a:pPr>
            <a:r>
              <a:rPr lang="en-GB" sz="900" u="sng" kern="0" dirty="0">
                <a:solidFill>
                  <a:srgbClr val="58696B"/>
                </a:solidFill>
                <a:effectLst/>
                <a:highlight>
                  <a:srgbClr val="FFFFFF"/>
                </a:highlight>
                <a:ea typeface="Times New Roman" panose="02020603050405020304" pitchFamily="18" charset="0"/>
                <a:cs typeface="Times New Roman" panose="02020603050405020304" pitchFamily="18" charset="0"/>
              </a:rPr>
              <a:t>Adjusting Brightness and Contrast</a:t>
            </a: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Brightness controls the overall lightness or darkness of the image. Adjusting it can help make a photo look more balanced and vibrant. Contrast, on the other hand, affects the difference between the light and dark areas of an image. Increasing contrast can make your photo look more dramatic. </a:t>
            </a:r>
          </a:p>
          <a:p>
            <a:pPr marL="171450" lvl="0" indent="-171450" algn="just">
              <a:spcAft>
                <a:spcPts val="800"/>
              </a:spcAft>
              <a:buFont typeface="Arial" panose="020B0604020202020204" pitchFamily="34" charset="0"/>
              <a:buChar char="•"/>
              <a:tabLst>
                <a:tab pos="457200" algn="l"/>
              </a:tabLst>
            </a:pPr>
            <a:r>
              <a:rPr lang="en-GB" sz="900" u="sng" kern="0" dirty="0">
                <a:solidFill>
                  <a:srgbClr val="58696B"/>
                </a:solidFill>
                <a:effectLst/>
                <a:highlight>
                  <a:srgbClr val="FFFFFF"/>
                </a:highlight>
                <a:ea typeface="Times New Roman" panose="02020603050405020304" pitchFamily="18" charset="0"/>
                <a:cs typeface="Times New Roman" panose="02020603050405020304" pitchFamily="18" charset="0"/>
              </a:rPr>
              <a:t>Colour Correction</a:t>
            </a: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This involves adjusting the hue and saturation of an image to make the colours more accurate or aesthetically pleasing. It’s important to keep colours natural, especially body panels and textures.</a:t>
            </a:r>
          </a:p>
          <a:p>
            <a:pPr marL="171450" indent="-171450" algn="just">
              <a:spcBef>
                <a:spcPts val="900"/>
              </a:spcBef>
              <a:spcAft>
                <a:spcPts val="800"/>
              </a:spcAft>
              <a:buFont typeface="Arial" panose="020B0604020202020204" pitchFamily="34" charset="0"/>
              <a:buChar char="•"/>
            </a:pPr>
            <a:r>
              <a:rPr lang="en-GB" sz="900" u="sng" kern="0" dirty="0">
                <a:solidFill>
                  <a:srgbClr val="58696B"/>
                </a:solidFill>
                <a:effectLst/>
                <a:highlight>
                  <a:srgbClr val="FFFFFF"/>
                </a:highlight>
                <a:ea typeface="Times New Roman" panose="02020603050405020304" pitchFamily="18" charset="0"/>
                <a:cs typeface="Times New Roman" panose="02020603050405020304" pitchFamily="18" charset="0"/>
              </a:rPr>
              <a:t>Applying Filters</a:t>
            </a: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While filters can add a unique look or mood to your photos, it’s crucial not to overdo them. Too much filter use can make a photo look artificial or overly processed. Aim to keep your photos as natural-looking as possible.</a:t>
            </a:r>
          </a:p>
          <a:p>
            <a:pPr marL="171450" indent="-171450" algn="just">
              <a:spcBef>
                <a:spcPts val="900"/>
              </a:spcBef>
              <a:spcAft>
                <a:spcPts val="800"/>
              </a:spcAft>
              <a:buFont typeface="Arial" panose="020B0604020202020204" pitchFamily="34" charset="0"/>
              <a:buChar char="•"/>
            </a:pPr>
            <a:r>
              <a:rPr lang="en-GB" sz="900" u="sng" kern="0" dirty="0">
                <a:solidFill>
                  <a:srgbClr val="58696B"/>
                </a:solidFill>
                <a:effectLst/>
                <a:highlight>
                  <a:srgbClr val="FFFFFF"/>
                </a:highlight>
                <a:ea typeface="Times New Roman" panose="02020603050405020304" pitchFamily="18" charset="0"/>
                <a:cs typeface="Times New Roman" panose="02020603050405020304" pitchFamily="18" charset="0"/>
              </a:rPr>
              <a:t>Photo Editing Software</a:t>
            </a: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There are numerous free and paid photo editing software available. Free options include GIMP and PhotoScape, while paid options include Adobe Photoshop and Lightroom. Mobile apps like Snapseed and VSCO are also great for quick edits on the go.</a:t>
            </a:r>
          </a:p>
        </p:txBody>
      </p:sp>
      <p:sp>
        <p:nvSpPr>
          <p:cNvPr id="14" name="Text Placeholder 28">
            <a:extLst>
              <a:ext uri="{FF2B5EF4-FFF2-40B4-BE49-F238E27FC236}">
                <a16:creationId xmlns:a16="http://schemas.microsoft.com/office/drawing/2014/main" id="{8A05617C-6C26-A0B9-5C21-708708468E1A}"/>
              </a:ext>
            </a:extLst>
          </p:cNvPr>
          <p:cNvSpPr>
            <a:spLocks noGrp="1"/>
          </p:cNvSpPr>
          <p:nvPr>
            <p:ph type="title"/>
          </p:nvPr>
        </p:nvSpPr>
        <p:spPr>
          <a:xfrm rot="16200000">
            <a:off x="-240329" y="3324343"/>
            <a:ext cx="1817217"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dirty="0"/>
              <a:t>Key Points </a:t>
            </a:r>
          </a:p>
        </p:txBody>
      </p:sp>
      <p:sp>
        <p:nvSpPr>
          <p:cNvPr id="15" name="Date Placeholder 2">
            <a:extLst>
              <a:ext uri="{FF2B5EF4-FFF2-40B4-BE49-F238E27FC236}">
                <a16:creationId xmlns:a16="http://schemas.microsoft.com/office/drawing/2014/main" id="{5A2E5B23-274D-2196-F2A4-3CBB868149FC}"/>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2" name="Rectangle 2">
            <a:extLst>
              <a:ext uri="{FF2B5EF4-FFF2-40B4-BE49-F238E27FC236}">
                <a16:creationId xmlns:a16="http://schemas.microsoft.com/office/drawing/2014/main" id="{7D55FABD-039A-3805-9983-5D8E78CDB878}"/>
              </a:ext>
            </a:extLst>
          </p:cNvPr>
          <p:cNvSpPr txBox="1">
            <a:spLocks noChangeArrowheads="1"/>
          </p:cNvSpPr>
          <p:nvPr/>
        </p:nvSpPr>
        <p:spPr bwMode="auto">
          <a:xfrm>
            <a:off x="6560793" y="850429"/>
            <a:ext cx="4893919" cy="360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900" dirty="0">
                <a:solidFill>
                  <a:srgbClr val="828282"/>
                </a:solidFill>
                <a:effectLst/>
                <a:ea typeface="Times New Roman" panose="02020603050405020304" pitchFamily="18" charset="0"/>
              </a:rPr>
              <a:t>6. </a:t>
            </a:r>
            <a:r>
              <a:rPr lang="en-GB" sz="900" b="1" dirty="0">
                <a:solidFill>
                  <a:srgbClr val="58696B"/>
                </a:solidFill>
                <a:effectLst/>
                <a:ea typeface="Times New Roman" panose="02020603050405020304" pitchFamily="18" charset="0"/>
              </a:rPr>
              <a:t>Copyright and Permissions</a:t>
            </a:r>
            <a:r>
              <a:rPr lang="en-GB" sz="900" dirty="0">
                <a:solidFill>
                  <a:srgbClr val="828282"/>
                </a:solidFill>
                <a:effectLst/>
                <a:ea typeface="Times New Roman" panose="02020603050405020304" pitchFamily="18" charset="0"/>
              </a:rPr>
              <a:t>: </a:t>
            </a:r>
            <a:r>
              <a:rPr lang="en-GB" sz="900" dirty="0">
                <a:solidFill>
                  <a:srgbClr val="828282"/>
                </a:solidFill>
              </a:rPr>
              <a:t>It’s crucial to respect copyright laws and the rights of others when uploading images. Here are some guidelines:</a:t>
            </a:r>
          </a:p>
          <a:p>
            <a:pPr algn="just"/>
            <a:endParaRPr lang="en-GB" sz="900" dirty="0">
              <a:solidFill>
                <a:srgbClr val="828282"/>
              </a:solidFill>
              <a:effectLst/>
              <a:ea typeface="Times New Roman" panose="02020603050405020304" pitchFamily="18" charset="0"/>
            </a:endParaRPr>
          </a:p>
          <a:p>
            <a:pPr marL="171450" indent="-171450" algn="just">
              <a:buFont typeface="Arial" panose="020B0604020202020204" pitchFamily="34" charset="0"/>
              <a:buChar char="•"/>
            </a:pPr>
            <a:r>
              <a:rPr lang="en-GB" sz="900" u="sng" dirty="0">
                <a:solidFill>
                  <a:srgbClr val="58696B"/>
                </a:solidFill>
                <a:effectLst/>
                <a:ea typeface="Times New Roman" panose="02020603050405020304" pitchFamily="18" charset="0"/>
              </a:rPr>
              <a:t>Only Upload Your Own Images</a:t>
            </a:r>
            <a:r>
              <a:rPr lang="en-GB" sz="900" dirty="0">
                <a:solidFill>
                  <a:srgbClr val="828282"/>
                </a:solidFill>
                <a:effectLst/>
                <a:ea typeface="Times New Roman" panose="02020603050405020304" pitchFamily="18" charset="0"/>
              </a:rPr>
              <a:t>: </a:t>
            </a:r>
            <a:r>
              <a:rPr lang="en-GB" sz="900" dirty="0">
                <a:solidFill>
                  <a:srgbClr val="828282"/>
                </a:solidFill>
              </a:rPr>
              <a:t>You should only upload images that you have taken yourself or have explicit permission to use. This ensures that you respect the rights of the original creator.</a:t>
            </a:r>
          </a:p>
          <a:p>
            <a:pPr algn="just"/>
            <a:endParaRPr lang="en-GB" sz="900" u="sng" dirty="0">
              <a:solidFill>
                <a:srgbClr val="828282"/>
              </a:solidFill>
              <a:ea typeface="Times New Roman" panose="02020603050405020304" pitchFamily="18" charset="0"/>
            </a:endParaRPr>
          </a:p>
          <a:p>
            <a:pPr marL="171450" indent="-171450" algn="just">
              <a:buFont typeface="Arial" panose="020B0604020202020204" pitchFamily="34" charset="0"/>
              <a:buChar char="•"/>
            </a:pPr>
            <a:r>
              <a:rPr lang="en-GB" sz="900" u="sng" dirty="0">
                <a:solidFill>
                  <a:srgbClr val="58696B"/>
                </a:solidFill>
                <a:effectLst/>
                <a:ea typeface="Times New Roman" panose="02020603050405020304" pitchFamily="18" charset="0"/>
              </a:rPr>
              <a:t>Legal Implications of Copyright Infringement</a:t>
            </a:r>
            <a:r>
              <a:rPr lang="en-GB" sz="900" dirty="0">
                <a:solidFill>
                  <a:srgbClr val="828282"/>
                </a:solidFill>
                <a:effectLst/>
                <a:ea typeface="Times New Roman" panose="02020603050405020304" pitchFamily="18" charset="0"/>
              </a:rPr>
              <a:t>: </a:t>
            </a:r>
            <a:r>
              <a:rPr lang="en-GB" sz="900" dirty="0">
                <a:solidFill>
                  <a:srgbClr val="828282"/>
                </a:solidFill>
              </a:rPr>
              <a:t>Unauthorised use of copyrighted material can lead to legal consequences. This could include fines, damages, and in some cases, even criminal penalties. It’s important to understand that copyright infringement is a serious offense.</a:t>
            </a:r>
          </a:p>
          <a:p>
            <a:pPr algn="just"/>
            <a:endParaRPr lang="en-GB" sz="900" dirty="0">
              <a:solidFill>
                <a:srgbClr val="828282"/>
              </a:solidFill>
              <a:effectLst/>
              <a:ea typeface="Times New Roman" panose="02020603050405020304" pitchFamily="18" charset="0"/>
            </a:endParaRPr>
          </a:p>
          <a:p>
            <a:pPr lvl="0" algn="just"/>
            <a:r>
              <a:rPr lang="en-GB" sz="900" dirty="0">
                <a:solidFill>
                  <a:srgbClr val="828282"/>
                </a:solidFill>
              </a:rPr>
              <a:t>Remember, respecting copyright laws and the rights of others is not just a legal requirement, but also a matter of ethics and respect for the work of others. Always ensure you have the necessary permissions before uploading any images.</a:t>
            </a:r>
          </a:p>
        </p:txBody>
      </p:sp>
    </p:spTree>
    <p:extLst>
      <p:ext uri="{BB962C8B-B14F-4D97-AF65-F5344CB8AC3E}">
        <p14:creationId xmlns:p14="http://schemas.microsoft.com/office/powerpoint/2010/main" val="2004063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C7B92578-BA63-47A9-A529-C8D672FC9625}"/>
              </a:ext>
              <a:ext uri="{C183D7F6-B498-43B3-948B-1728B52AA6E4}">
                <adec:decorative xmlns:adec="http://schemas.microsoft.com/office/drawing/2017/decorative" val="1"/>
              </a:ext>
            </a:extLst>
          </p:cNvPr>
          <p:cNvCxnSpPr>
            <a:cxnSpLocks/>
          </p:cNvCxnSpPr>
          <p:nvPr/>
        </p:nvCxnSpPr>
        <p:spPr>
          <a:xfrm>
            <a:off x="737290" y="0"/>
            <a:ext cx="0" cy="250952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00B1EED4-8761-4D39-902B-6FC13A97FA4A}"/>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23</a:t>
            </a:fld>
            <a:endParaRPr lang="en-GB"/>
          </a:p>
        </p:txBody>
      </p:sp>
      <p:sp>
        <p:nvSpPr>
          <p:cNvPr id="14" name="Text Placeholder 28">
            <a:extLst>
              <a:ext uri="{FF2B5EF4-FFF2-40B4-BE49-F238E27FC236}">
                <a16:creationId xmlns:a16="http://schemas.microsoft.com/office/drawing/2014/main" id="{8A05617C-6C26-A0B9-5C21-708708468E1A}"/>
              </a:ext>
            </a:extLst>
          </p:cNvPr>
          <p:cNvSpPr>
            <a:spLocks noGrp="1"/>
          </p:cNvSpPr>
          <p:nvPr>
            <p:ph type="title"/>
          </p:nvPr>
        </p:nvSpPr>
        <p:spPr>
          <a:xfrm rot="16200000">
            <a:off x="-240329" y="3324343"/>
            <a:ext cx="1817217"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dirty="0"/>
              <a:t>Key Points </a:t>
            </a:r>
          </a:p>
        </p:txBody>
      </p:sp>
      <p:sp>
        <p:nvSpPr>
          <p:cNvPr id="15" name="Date Placeholder 2">
            <a:extLst>
              <a:ext uri="{FF2B5EF4-FFF2-40B4-BE49-F238E27FC236}">
                <a16:creationId xmlns:a16="http://schemas.microsoft.com/office/drawing/2014/main" id="{5A2E5B23-274D-2196-F2A4-3CBB868149FC}"/>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3" name="Rectangle 2">
            <a:extLst>
              <a:ext uri="{FF2B5EF4-FFF2-40B4-BE49-F238E27FC236}">
                <a16:creationId xmlns:a16="http://schemas.microsoft.com/office/drawing/2014/main" id="{9B0FCAA8-BB24-4A36-661E-5432DCA064DE}"/>
              </a:ext>
            </a:extLst>
          </p:cNvPr>
          <p:cNvSpPr txBox="1">
            <a:spLocks noChangeArrowheads="1"/>
          </p:cNvSpPr>
          <p:nvPr/>
        </p:nvSpPr>
        <p:spPr bwMode="auto">
          <a:xfrm>
            <a:off x="1271276" y="716370"/>
            <a:ext cx="4670742" cy="5151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spcAft>
                <a:spcPts val="800"/>
              </a:spcAft>
              <a:tabLst>
                <a:tab pos="457200" algn="l"/>
              </a:tabLst>
            </a:pPr>
            <a:r>
              <a:rPr lang="en-GB" sz="900" kern="0" dirty="0">
                <a:solidFill>
                  <a:srgbClr val="828282"/>
                </a:solidFill>
                <a:effectLst/>
                <a:ea typeface="Times New Roman" panose="02020603050405020304" pitchFamily="18" charset="0"/>
                <a:cs typeface="Times New Roman" panose="02020603050405020304" pitchFamily="18" charset="0"/>
              </a:rPr>
              <a:t>7. </a:t>
            </a:r>
            <a:r>
              <a:rPr lang="en-GB" sz="900" b="1" kern="0" dirty="0">
                <a:solidFill>
                  <a:srgbClr val="58696B"/>
                </a:solidFill>
                <a:effectLst/>
                <a:ea typeface="Times New Roman" panose="02020603050405020304" pitchFamily="18" charset="0"/>
                <a:cs typeface="Times New Roman" panose="02020603050405020304" pitchFamily="18" charset="0"/>
              </a:rPr>
              <a:t>Descriptive Metadata</a:t>
            </a:r>
            <a:r>
              <a:rPr lang="en-GB" sz="900" kern="0" dirty="0">
                <a:solidFill>
                  <a:srgbClr val="828282"/>
                </a:solidFill>
                <a:effectLst/>
                <a:ea typeface="Times New Roman" panose="02020603050405020304" pitchFamily="18" charset="0"/>
                <a:cs typeface="Times New Roman" panose="02020603050405020304" pitchFamily="18" charset="0"/>
              </a:rPr>
              <a:t>: </a:t>
            </a:r>
            <a:r>
              <a:rPr lang="en-GB" sz="900" dirty="0">
                <a:solidFill>
                  <a:srgbClr val="828282"/>
                </a:solidFill>
              </a:rPr>
              <a:t>Encourage users to include metadata like titles, captions, and tags to make their images more searchable and informative. </a:t>
            </a:r>
          </a:p>
          <a:p>
            <a:pPr lvl="0" algn="just">
              <a:spcAft>
                <a:spcPts val="800"/>
              </a:spcAft>
              <a:tabLst>
                <a:tab pos="457200" algn="l"/>
              </a:tabLst>
            </a:pPr>
            <a:r>
              <a:rPr lang="en-GB" sz="900" u="sng" kern="0" dirty="0">
                <a:solidFill>
                  <a:srgbClr val="58696B"/>
                </a:solidFill>
                <a:effectLst/>
                <a:ea typeface="Times New Roman" panose="02020603050405020304" pitchFamily="18" charset="0"/>
                <a:cs typeface="Times New Roman" panose="02020603050405020304" pitchFamily="18" charset="0"/>
              </a:rPr>
              <a:t>Guide on Writing Effective Titles</a:t>
            </a:r>
            <a:r>
              <a:rPr lang="en-GB" sz="900" kern="0" dirty="0">
                <a:solidFill>
                  <a:srgbClr val="828282"/>
                </a:solidFill>
                <a:effectLst/>
                <a:ea typeface="Times New Roman" panose="02020603050405020304" pitchFamily="18" charset="0"/>
                <a:cs typeface="Times New Roman" panose="02020603050405020304" pitchFamily="18" charset="0"/>
              </a:rPr>
              <a:t>: </a:t>
            </a:r>
            <a:r>
              <a:rPr lang="en-GB" sz="900" dirty="0">
                <a:solidFill>
                  <a:srgbClr val="828282"/>
                </a:solidFill>
              </a:rPr>
              <a:t>When writing a title for an image, it’s important to be as descriptive and accurate as possible. For example, if the image is of a car, the title could be “Rear Tyre - Tesla Model S”.</a:t>
            </a:r>
          </a:p>
          <a:p>
            <a:pPr lvl="0" algn="just">
              <a:spcAft>
                <a:spcPts val="800"/>
              </a:spcAft>
              <a:tabLst>
                <a:tab pos="457200" algn="l"/>
              </a:tabLst>
            </a:pPr>
            <a:r>
              <a:rPr lang="en-GB" sz="900" u="sng" kern="0" dirty="0">
                <a:solidFill>
                  <a:srgbClr val="58696B"/>
                </a:solidFill>
                <a:effectLst/>
                <a:ea typeface="Times New Roman" panose="02020603050405020304" pitchFamily="18" charset="0"/>
                <a:cs typeface="Times New Roman" panose="02020603050405020304" pitchFamily="18" charset="0"/>
              </a:rPr>
              <a:t>Image Description</a:t>
            </a:r>
            <a:r>
              <a:rPr lang="en-GB" sz="900" kern="0" dirty="0">
                <a:solidFill>
                  <a:srgbClr val="828282"/>
                </a:solidFill>
                <a:effectLs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For the convenience of users searching for your image, it’s advantageous to offer a comprehensive description of the image’s content. For example, “The image features a 2024 Tesla Model S in Midnight Silver Metallic. Highlight the vehicle in the description, it doesn’t need to be lengthy.”</a:t>
            </a:r>
          </a:p>
          <a:p>
            <a:pPr lvl="0" algn="just">
              <a:spcAft>
                <a:spcPts val="800"/>
              </a:spcAft>
              <a:tabLst>
                <a:tab pos="457200" algn="l"/>
              </a:tabLst>
            </a:pPr>
            <a:r>
              <a:rPr lang="en-GB" sz="900" u="sng" kern="0" dirty="0">
                <a:solidFill>
                  <a:srgbClr val="58696B"/>
                </a:solidFill>
                <a:effectLst/>
                <a:ea typeface="Times New Roman" panose="02020603050405020304" pitchFamily="18" charset="0"/>
                <a:cs typeface="Times New Roman" panose="02020603050405020304" pitchFamily="18" charset="0"/>
              </a:rPr>
              <a:t>Importance of Tagging</a:t>
            </a:r>
            <a:r>
              <a:rPr lang="en-GB" sz="900" kern="0" dirty="0">
                <a:solidFill>
                  <a:srgbClr val="828282"/>
                </a:solidFill>
                <a:effectLst/>
                <a:ea typeface="Times New Roman" panose="02020603050405020304" pitchFamily="18" charset="0"/>
                <a:cs typeface="Times New Roman" panose="02020603050405020304" pitchFamily="18" charset="0"/>
              </a:rPr>
              <a:t>: </a:t>
            </a:r>
            <a:r>
              <a:rPr lang="en-GB" sz="900" dirty="0">
                <a:solidFill>
                  <a:srgbClr val="828282"/>
                </a:solidFill>
              </a:rPr>
              <a:t>Tags are crucial for making images more discoverable. They should include relevant keywords that describe the image content and context. For the car image example, relevant tags could be “Tesla”, “Model S”, “2024”, “Electric Car”, “Midnight Silver Metallic”, and “Tyre”. Including the exact release date of the vehicle, such as “2024”, can also be helpful for users searching for specific models and years. </a:t>
            </a:r>
          </a:p>
          <a:p>
            <a:pPr lvl="0" algn="just">
              <a:spcAft>
                <a:spcPts val="800"/>
              </a:spcAft>
              <a:tabLst>
                <a:tab pos="457200" algn="l"/>
              </a:tabLst>
            </a:pPr>
            <a:endParaRPr lang="en-GB" sz="900" dirty="0">
              <a:solidFill>
                <a:srgbClr val="828282"/>
              </a:solidFill>
            </a:endParaRPr>
          </a:p>
          <a:p>
            <a:pPr lvl="0" algn="just">
              <a:spcAft>
                <a:spcPts val="800"/>
              </a:spcAft>
              <a:tabLst>
                <a:tab pos="457200" algn="l"/>
              </a:tabLst>
            </a:pPr>
            <a:r>
              <a:rPr lang="en-GB" sz="900" dirty="0">
                <a:solidFill>
                  <a:srgbClr val="828282"/>
                </a:solidFill>
              </a:rPr>
              <a:t>Remember, the more detailed and accurate your metadata, the easier it will be for others to find and understand the context of your image.</a:t>
            </a:r>
          </a:p>
        </p:txBody>
      </p:sp>
      <p:sp>
        <p:nvSpPr>
          <p:cNvPr id="4" name="Rectangle 2">
            <a:extLst>
              <a:ext uri="{FF2B5EF4-FFF2-40B4-BE49-F238E27FC236}">
                <a16:creationId xmlns:a16="http://schemas.microsoft.com/office/drawing/2014/main" id="{18CC3B8F-3AA6-2D19-0143-7824737FF005}"/>
              </a:ext>
            </a:extLst>
          </p:cNvPr>
          <p:cNvSpPr txBox="1">
            <a:spLocks noChangeArrowheads="1"/>
          </p:cNvSpPr>
          <p:nvPr/>
        </p:nvSpPr>
        <p:spPr bwMode="auto">
          <a:xfrm>
            <a:off x="6310275" y="694087"/>
            <a:ext cx="5144435" cy="546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900" dirty="0">
                <a:solidFill>
                  <a:srgbClr val="828282"/>
                </a:solidFill>
                <a:effectLst/>
                <a:highlight>
                  <a:srgbClr val="FFFFFF"/>
                </a:highlight>
                <a:cs typeface="Segoe UI" panose="020B0502040204020203" pitchFamily="34" charset="0"/>
              </a:rPr>
              <a:t>8. </a:t>
            </a:r>
            <a:r>
              <a:rPr lang="en-GB" sz="900" b="1" i="0" dirty="0">
                <a:solidFill>
                  <a:srgbClr val="58696B"/>
                </a:solidFill>
                <a:effectLst/>
                <a:highlight>
                  <a:srgbClr val="FFFFFF"/>
                </a:highlight>
              </a:rPr>
              <a:t>Uploading Process</a:t>
            </a:r>
            <a:r>
              <a:rPr lang="en-GB" sz="900" b="0" i="0" dirty="0">
                <a:solidFill>
                  <a:srgbClr val="828282"/>
                </a:solidFill>
                <a:effectLst/>
                <a:highlight>
                  <a:srgbClr val="FFFFFF"/>
                </a:highlight>
              </a:rPr>
              <a:t>: </a:t>
            </a:r>
            <a:r>
              <a:rPr lang="en-GB" sz="900" dirty="0">
                <a:solidFill>
                  <a:srgbClr val="828282"/>
                </a:solidFill>
                <a:highlight>
                  <a:srgbClr val="FFFFFF"/>
                </a:highlight>
              </a:rPr>
              <a:t>VRI is always looking for new content to enrich our collection. Here’s a step-by-step guide on how to upload images to VRI:</a:t>
            </a:r>
          </a:p>
          <a:p>
            <a:pPr algn="just"/>
            <a:endParaRPr lang="en-GB" sz="900" b="1" i="0" dirty="0">
              <a:solidFill>
                <a:srgbClr val="828282"/>
              </a:solidFill>
              <a:effectLst/>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Step One: Select and Upload your image(s)</a:t>
            </a:r>
            <a:r>
              <a:rPr lang="en-GB" sz="900" i="0" dirty="0">
                <a:solidFill>
                  <a:srgbClr val="58696B"/>
                </a:solidFill>
                <a:effectLst/>
                <a:highlight>
                  <a:srgbClr val="FFFFFF"/>
                </a:highlight>
              </a:rPr>
              <a:t>: </a:t>
            </a:r>
            <a:r>
              <a:rPr lang="en-GB" sz="900" dirty="0">
                <a:solidFill>
                  <a:srgbClr val="828282"/>
                </a:solidFill>
                <a:highlight>
                  <a:srgbClr val="FFFFFF"/>
                </a:highlight>
              </a:rPr>
              <a:t>To begin, go to the Upload page and click on the ‘+ Select Images’ button. This will open an uploading window where you can choose the images you want to upload. We accept various formats, but JPEG is our preferred image format. You can add a maximum of 30 images at once. After selecting the images, click the ‘Upload’ button. </a:t>
            </a:r>
          </a:p>
          <a:p>
            <a:pPr marL="171450" indent="-171450" algn="just">
              <a:buFont typeface="Arial" panose="020B0604020202020204" pitchFamily="34" charset="0"/>
              <a:buChar char="•"/>
            </a:pPr>
            <a:endParaRPr lang="en-GB" sz="900" b="1" i="0" dirty="0">
              <a:solidFill>
                <a:srgbClr val="828282"/>
              </a:solidFill>
              <a:effectLst/>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Step Two: Inserting additional metadata</a:t>
            </a:r>
            <a:r>
              <a:rPr lang="en-GB" sz="900" i="0" dirty="0">
                <a:solidFill>
                  <a:srgbClr val="58696B"/>
                </a:solidFill>
                <a:effectLst/>
                <a:highlight>
                  <a:srgbClr val="FFFFFF"/>
                </a:highlight>
              </a:rPr>
              <a:t>:</a:t>
            </a:r>
            <a:r>
              <a:rPr lang="en-GB" sz="900" dirty="0">
                <a:solidFill>
                  <a:srgbClr val="58696B"/>
                </a:solidFill>
                <a:highlight>
                  <a:srgbClr val="FFFFFF"/>
                </a:highlight>
              </a:rPr>
              <a:t> </a:t>
            </a:r>
            <a:r>
              <a:rPr lang="en-GB" sz="900" dirty="0">
                <a:solidFill>
                  <a:srgbClr val="828282"/>
                </a:solidFill>
                <a:highlight>
                  <a:srgbClr val="FFFFFF"/>
                </a:highlight>
              </a:rPr>
              <a:t>After you’ve chosen your images for upload, it’s time to assign titles and descriptions. Make sure all necessary fields are filled out - this is key to a successful upload. You can assign unique keywords to each image, which will help users find your images more easily. Click the ‘Update entry’ button to securely store the metadata associated with each image.</a:t>
            </a:r>
          </a:p>
          <a:p>
            <a:pPr algn="just"/>
            <a:endParaRPr lang="en-GB" sz="900" b="0" i="0" dirty="0">
              <a:solidFill>
                <a:srgbClr val="828282"/>
              </a:solidFill>
              <a:effectLst/>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Step Three: Finalise the Upload</a:t>
            </a:r>
            <a:r>
              <a:rPr lang="en-GB" sz="900" i="0" dirty="0">
                <a:solidFill>
                  <a:srgbClr val="58696B"/>
                </a:solidFill>
                <a:effectLst/>
                <a:highlight>
                  <a:srgbClr val="FFFFFF"/>
                </a:highlight>
              </a:rPr>
              <a:t>: </a:t>
            </a:r>
            <a:r>
              <a:rPr lang="en-GB" sz="900" dirty="0">
                <a:solidFill>
                  <a:srgbClr val="828282"/>
                </a:solidFill>
                <a:highlight>
                  <a:srgbClr val="FFFFFF"/>
                </a:highlight>
              </a:rPr>
              <a:t>Once you’ve prepared your images and filled in all the necessary information, press the ‘Submit’ button to send them for review. </a:t>
            </a:r>
          </a:p>
          <a:p>
            <a:pPr marL="171450" indent="-171450" algn="just">
              <a:buFont typeface="Arial" panose="020B0604020202020204" pitchFamily="34" charset="0"/>
              <a:buChar char="•"/>
            </a:pPr>
            <a:endParaRPr lang="en-GB" sz="900" b="1" i="0" dirty="0">
              <a:solidFill>
                <a:srgbClr val="828282"/>
              </a:solidFill>
              <a:effectLst/>
              <a:highlight>
                <a:srgbClr val="FFFFFF"/>
              </a:highlight>
            </a:endParaRPr>
          </a:p>
          <a:p>
            <a:pPr algn="just"/>
            <a:r>
              <a:rPr lang="en-GB" sz="900" i="0" dirty="0">
                <a:solidFill>
                  <a:srgbClr val="58696B"/>
                </a:solidFill>
                <a:effectLst/>
                <a:highlight>
                  <a:srgbClr val="FFFFFF"/>
                </a:highlight>
              </a:rPr>
              <a:t>Troubleshooting Tips</a:t>
            </a:r>
            <a:r>
              <a:rPr lang="en-GB" sz="900" i="0" dirty="0">
                <a:solidFill>
                  <a:srgbClr val="828282"/>
                </a:solidFill>
                <a:effectLst/>
                <a:highlight>
                  <a:srgbClr val="FFFFFF"/>
                </a:highlight>
              </a:rPr>
              <a:t>: </a:t>
            </a:r>
            <a:r>
              <a:rPr lang="en-GB" sz="900" dirty="0">
                <a:solidFill>
                  <a:srgbClr val="828282"/>
                </a:solidFill>
                <a:highlight>
                  <a:srgbClr val="FFFFFF"/>
                </a:highlight>
              </a:rPr>
              <a:t>If you encounter any issues during the upload process, such as upload errors or unsupported formats, please ensure that your images meet the technical requirements (JPEG format, minimum size of 20 megapixels). If the problem persists, please contact our support team for further assistance.</a:t>
            </a:r>
          </a:p>
        </p:txBody>
      </p:sp>
    </p:spTree>
    <p:extLst>
      <p:ext uri="{BB962C8B-B14F-4D97-AF65-F5344CB8AC3E}">
        <p14:creationId xmlns:p14="http://schemas.microsoft.com/office/powerpoint/2010/main" val="3749455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C7B92578-BA63-47A9-A529-C8D672FC9625}"/>
              </a:ext>
              <a:ext uri="{C183D7F6-B498-43B3-948B-1728B52AA6E4}">
                <adec:decorative xmlns:adec="http://schemas.microsoft.com/office/drawing/2017/decorative" val="1"/>
              </a:ext>
            </a:extLst>
          </p:cNvPr>
          <p:cNvCxnSpPr>
            <a:cxnSpLocks/>
          </p:cNvCxnSpPr>
          <p:nvPr/>
        </p:nvCxnSpPr>
        <p:spPr>
          <a:xfrm>
            <a:off x="737290" y="0"/>
            <a:ext cx="0" cy="250952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00B1EED4-8761-4D39-902B-6FC13A97FA4A}"/>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24</a:t>
            </a:fld>
            <a:endParaRPr lang="en-GB"/>
          </a:p>
        </p:txBody>
      </p:sp>
      <p:sp>
        <p:nvSpPr>
          <p:cNvPr id="14" name="Text Placeholder 28">
            <a:extLst>
              <a:ext uri="{FF2B5EF4-FFF2-40B4-BE49-F238E27FC236}">
                <a16:creationId xmlns:a16="http://schemas.microsoft.com/office/drawing/2014/main" id="{8A05617C-6C26-A0B9-5C21-708708468E1A}"/>
              </a:ext>
            </a:extLst>
          </p:cNvPr>
          <p:cNvSpPr>
            <a:spLocks noGrp="1"/>
          </p:cNvSpPr>
          <p:nvPr>
            <p:ph type="title"/>
          </p:nvPr>
        </p:nvSpPr>
        <p:spPr>
          <a:xfrm rot="16200000">
            <a:off x="-240329" y="3324343"/>
            <a:ext cx="1817217"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dirty="0"/>
              <a:t>Key Points </a:t>
            </a:r>
          </a:p>
        </p:txBody>
      </p:sp>
      <p:sp>
        <p:nvSpPr>
          <p:cNvPr id="15" name="Date Placeholder 2">
            <a:extLst>
              <a:ext uri="{FF2B5EF4-FFF2-40B4-BE49-F238E27FC236}">
                <a16:creationId xmlns:a16="http://schemas.microsoft.com/office/drawing/2014/main" id="{5A2E5B23-274D-2196-F2A4-3CBB868149FC}"/>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2" name="Rectangle 2">
            <a:extLst>
              <a:ext uri="{FF2B5EF4-FFF2-40B4-BE49-F238E27FC236}">
                <a16:creationId xmlns:a16="http://schemas.microsoft.com/office/drawing/2014/main" id="{5C80F363-21B5-A927-5580-CC0A3FFE1EEC}"/>
              </a:ext>
            </a:extLst>
          </p:cNvPr>
          <p:cNvSpPr txBox="1">
            <a:spLocks noChangeArrowheads="1"/>
          </p:cNvSpPr>
          <p:nvPr/>
        </p:nvSpPr>
        <p:spPr bwMode="auto">
          <a:xfrm>
            <a:off x="1267779" y="673156"/>
            <a:ext cx="4627242" cy="5262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900" i="0" dirty="0">
                <a:solidFill>
                  <a:srgbClr val="828282"/>
                </a:solidFill>
                <a:effectLst/>
                <a:highlight>
                  <a:srgbClr val="FFFFFF"/>
                </a:highlight>
              </a:rPr>
              <a:t>9. </a:t>
            </a:r>
            <a:r>
              <a:rPr lang="en-GB" sz="900" b="1" i="0" dirty="0">
                <a:solidFill>
                  <a:srgbClr val="58696B"/>
                </a:solidFill>
                <a:effectLst/>
                <a:highlight>
                  <a:srgbClr val="FFFFFF"/>
                </a:highlight>
              </a:rPr>
              <a:t>Image Optimisation</a:t>
            </a:r>
            <a:r>
              <a:rPr lang="en-GB" sz="900" i="0" dirty="0">
                <a:solidFill>
                  <a:srgbClr val="828282"/>
                </a:solidFill>
                <a:effectLst/>
                <a:highlight>
                  <a:srgbClr val="FFFFFF"/>
                </a:highlight>
              </a:rPr>
              <a:t>: Here are some techniques for optimising images without compromising quality:</a:t>
            </a:r>
          </a:p>
          <a:p>
            <a:pPr algn="just"/>
            <a:endParaRPr lang="en-GB" sz="900" dirty="0">
              <a:solidFill>
                <a:srgbClr val="828282"/>
              </a:solidFill>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Compression Tools</a:t>
            </a:r>
            <a:r>
              <a:rPr lang="en-GB" sz="900" i="0" dirty="0">
                <a:solidFill>
                  <a:srgbClr val="828282"/>
                </a:solidFill>
                <a:effectLst/>
                <a:highlight>
                  <a:srgbClr val="FFFFFF"/>
                </a:highlight>
              </a:rPr>
              <a:t>: </a:t>
            </a:r>
            <a:r>
              <a:rPr lang="en-GB" sz="900" dirty="0">
                <a:solidFill>
                  <a:srgbClr val="828282"/>
                </a:solidFill>
                <a:highlight>
                  <a:srgbClr val="FFFFFF"/>
                </a:highlight>
              </a:rPr>
              <a:t>There are several tools available that can help you compress your images without losing quality. Tools like TinyPNG, </a:t>
            </a:r>
            <a:r>
              <a:rPr lang="en-GB" sz="900" dirty="0" err="1">
                <a:solidFill>
                  <a:srgbClr val="828282"/>
                </a:solidFill>
                <a:highlight>
                  <a:srgbClr val="FFFFFF"/>
                </a:highlight>
              </a:rPr>
              <a:t>JPEGmini</a:t>
            </a:r>
            <a:r>
              <a:rPr lang="en-GB" sz="900" dirty="0">
                <a:solidFill>
                  <a:srgbClr val="828282"/>
                </a:solidFill>
                <a:highlight>
                  <a:srgbClr val="FFFFFF"/>
                </a:highlight>
              </a:rPr>
              <a:t>, and Kraken.io are great for this purpose. They use lossless compression techniques to reduce the file size of your images while maintaining the original quality. </a:t>
            </a:r>
          </a:p>
          <a:p>
            <a:pPr marL="171450" indent="-171450" algn="just">
              <a:buFont typeface="Arial" panose="020B0604020202020204" pitchFamily="34" charset="0"/>
              <a:buChar char="•"/>
            </a:pPr>
            <a:endParaRPr lang="en-GB" sz="900" i="0" dirty="0">
              <a:solidFill>
                <a:srgbClr val="828282"/>
              </a:solidFill>
              <a:effectLst/>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File Size</a:t>
            </a:r>
            <a:r>
              <a:rPr lang="en-GB" sz="900" i="0" dirty="0">
                <a:solidFill>
                  <a:srgbClr val="828282"/>
                </a:solidFill>
                <a:effectLst/>
                <a:highlight>
                  <a:srgbClr val="FFFFFF"/>
                </a:highlight>
              </a:rPr>
              <a:t>: </a:t>
            </a:r>
            <a:r>
              <a:rPr lang="en-GB" sz="900" dirty="0">
                <a:solidFill>
                  <a:srgbClr val="828282"/>
                </a:solidFill>
                <a:highlight>
                  <a:srgbClr val="FFFFFF"/>
                </a:highlight>
              </a:rPr>
              <a:t>While it’s important to maintain image quality, large file sizes can slow down the website. A balance must be struck between quality and file size. For instance, if you’re uploading an image of a vehicle, ensure that the file is more than 15 megabytes to maintain a high-quality image where all the vehicle details are visible. However, remember to use compression tools to reduce the file size as much as possible without losing those important details.</a:t>
            </a:r>
          </a:p>
          <a:p>
            <a:pPr marL="171450" indent="-171450" algn="just">
              <a:buFont typeface="Arial" panose="020B0604020202020204" pitchFamily="34" charset="0"/>
              <a:buChar char="•"/>
            </a:pPr>
            <a:endParaRPr lang="en-GB" sz="900" dirty="0">
              <a:solidFill>
                <a:srgbClr val="828282"/>
              </a:solidFill>
              <a:highlight>
                <a:srgbClr val="FFFFFF"/>
              </a:highlight>
            </a:endParaRPr>
          </a:p>
          <a:p>
            <a:pPr marL="171450" indent="-171450" algn="just">
              <a:buFont typeface="Arial" panose="020B0604020202020204" pitchFamily="34" charset="0"/>
              <a:buChar char="•"/>
            </a:pPr>
            <a:r>
              <a:rPr lang="en-GB" sz="900" i="0" u="sng" dirty="0">
                <a:solidFill>
                  <a:srgbClr val="58696B"/>
                </a:solidFill>
                <a:effectLst/>
                <a:highlight>
                  <a:srgbClr val="FFFFFF"/>
                </a:highlight>
              </a:rPr>
              <a:t>Image Format</a:t>
            </a:r>
            <a:r>
              <a:rPr lang="en-GB" sz="900" i="0" dirty="0">
                <a:solidFill>
                  <a:srgbClr val="828282"/>
                </a:solidFill>
                <a:effectLst/>
                <a:highlight>
                  <a:srgbClr val="FFFFFF"/>
                </a:highlight>
              </a:rPr>
              <a:t>: </a:t>
            </a:r>
            <a:r>
              <a:rPr lang="en-GB" sz="900" dirty="0">
                <a:solidFill>
                  <a:srgbClr val="828282"/>
                </a:solidFill>
                <a:highlight>
                  <a:srgbClr val="FFFFFF"/>
                </a:highlight>
              </a:rPr>
              <a:t>Choosing the right image format can also help optimise your images. For example, JPEG is a good option for photographs as it provides a good quality-to-size ratio. </a:t>
            </a:r>
          </a:p>
          <a:p>
            <a:pPr marL="171450" indent="-171450" algn="just">
              <a:buFont typeface="Arial" panose="020B0604020202020204" pitchFamily="34" charset="0"/>
              <a:buChar char="•"/>
            </a:pPr>
            <a:endParaRPr lang="en-GB" sz="900" dirty="0">
              <a:solidFill>
                <a:srgbClr val="828282"/>
              </a:solidFill>
              <a:highlight>
                <a:srgbClr val="FFFFFF"/>
              </a:highlight>
            </a:endParaRPr>
          </a:p>
          <a:p>
            <a:pPr lvl="0" algn="just"/>
            <a:r>
              <a:rPr lang="en-GB" sz="900" dirty="0">
                <a:solidFill>
                  <a:srgbClr val="828282"/>
                </a:solidFill>
                <a:highlight>
                  <a:srgbClr val="FFFFFF"/>
                </a:highlight>
              </a:rPr>
              <a:t>Remember, the goal of image optimisation is to find the perfect balance between the highest quality and the smallest file size, without noticeably affecting the visual integrity of the image.</a:t>
            </a:r>
          </a:p>
        </p:txBody>
      </p:sp>
      <p:sp>
        <p:nvSpPr>
          <p:cNvPr id="3" name="Rectangle 2">
            <a:extLst>
              <a:ext uri="{FF2B5EF4-FFF2-40B4-BE49-F238E27FC236}">
                <a16:creationId xmlns:a16="http://schemas.microsoft.com/office/drawing/2014/main" id="{FA39ECAD-659E-B2B6-D552-67E75D103990}"/>
              </a:ext>
            </a:extLst>
          </p:cNvPr>
          <p:cNvSpPr txBox="1">
            <a:spLocks noChangeArrowheads="1"/>
          </p:cNvSpPr>
          <p:nvPr/>
        </p:nvSpPr>
        <p:spPr bwMode="auto">
          <a:xfrm>
            <a:off x="6310275" y="697823"/>
            <a:ext cx="5144435" cy="390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0" indent="0" algn="l" defTabSz="914400" rtl="0" eaLnBrk="1" latinLnBrk="0" hangingPunct="1">
              <a:lnSpc>
                <a:spcPct val="150000"/>
              </a:lnSpc>
              <a:spcBef>
                <a:spcPts val="0"/>
              </a:spcBef>
              <a:spcAft>
                <a:spcPts val="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spcAft>
                <a:spcPts val="800"/>
              </a:spcAft>
              <a:tabLst>
                <a:tab pos="457200" algn="l"/>
              </a:tabLst>
            </a:pP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10. </a:t>
            </a:r>
            <a:r>
              <a:rPr lang="en-GB" sz="900" b="1" kern="0" dirty="0">
                <a:solidFill>
                  <a:srgbClr val="58696B"/>
                </a:solidFill>
                <a:effectLst/>
                <a:highlight>
                  <a:srgbClr val="FFFFFF"/>
                </a:highlight>
                <a:ea typeface="Times New Roman" panose="02020603050405020304" pitchFamily="18" charset="0"/>
                <a:cs typeface="Times New Roman" panose="02020603050405020304" pitchFamily="18" charset="0"/>
              </a:rPr>
              <a:t>Legal Considerations</a:t>
            </a:r>
            <a:r>
              <a:rPr lang="en-GB" sz="900" kern="0" dirty="0">
                <a:solidFill>
                  <a:srgbClr val="828282"/>
                </a:solidFill>
                <a:effectLst/>
                <a:highlight>
                  <a:srgbClr val="FFFFFF"/>
                </a:highlight>
                <a:ea typeface="Times New Roman" panose="02020603050405020304" pitchFamily="18" charset="0"/>
                <a:cs typeface="Times New Roman" panose="02020603050405020304" pitchFamily="18" charset="0"/>
              </a:rPr>
              <a:t>: </a:t>
            </a:r>
            <a:r>
              <a:rPr lang="en-GB" sz="900" dirty="0">
                <a:solidFill>
                  <a:srgbClr val="828282"/>
                </a:solidFill>
                <a:highlight>
                  <a:srgbClr val="FFFFFF"/>
                </a:highlight>
              </a:rPr>
              <a:t>Users are reminded to respect privacy and obtain necessary releases if their photos include recognisable people or private property.</a:t>
            </a:r>
          </a:p>
          <a:p>
            <a:pPr marL="171450" lvl="0" indent="-171450" algn="just">
              <a:spcAft>
                <a:spcPts val="800"/>
              </a:spcAft>
              <a:buFont typeface="Arial" panose="020B0604020202020204" pitchFamily="34" charset="0"/>
              <a:buChar char="•"/>
              <a:tabLst>
                <a:tab pos="457200" algn="l"/>
              </a:tabLst>
            </a:pPr>
            <a:r>
              <a:rPr lang="en-GB" sz="900" dirty="0">
                <a:solidFill>
                  <a:srgbClr val="828282"/>
                </a:solidFill>
                <a:highlight>
                  <a:srgbClr val="FFFFFF"/>
                </a:highlight>
              </a:rPr>
              <a:t>Users should be mindful of privacy laws, especially when photographing people in public or private spaces. </a:t>
            </a:r>
          </a:p>
          <a:p>
            <a:pPr marL="171450" lvl="0" indent="-171450" algn="just">
              <a:spcAft>
                <a:spcPts val="800"/>
              </a:spcAft>
              <a:buFont typeface="Arial" panose="020B0604020202020204" pitchFamily="34" charset="0"/>
              <a:buChar char="•"/>
              <a:tabLst>
                <a:tab pos="457200" algn="l"/>
              </a:tabLst>
            </a:pPr>
            <a:r>
              <a:rPr lang="en-GB" sz="900" dirty="0">
                <a:solidFill>
                  <a:srgbClr val="828282"/>
                </a:solidFill>
                <a:highlight>
                  <a:srgbClr val="FFFFFF"/>
                </a:highlight>
              </a:rPr>
              <a:t>When uploading images, particularly those of vehicles, users must ensure to remove any identifiable information. This includes, but is not limited to, people’s identities, license plates, and serial numbers from the image. The image should only display the vehicle, devoid of any personal or identifiable information. </a:t>
            </a:r>
          </a:p>
          <a:p>
            <a:pPr marL="171450" lvl="0" indent="-171450" algn="just">
              <a:spcAft>
                <a:spcPts val="800"/>
              </a:spcAft>
              <a:buFont typeface="Arial" panose="020B0604020202020204" pitchFamily="34" charset="0"/>
              <a:buChar char="•"/>
              <a:tabLst>
                <a:tab pos="457200" algn="l"/>
              </a:tabLst>
            </a:pPr>
            <a:r>
              <a:rPr lang="en-GB" sz="900" dirty="0">
                <a:solidFill>
                  <a:srgbClr val="828282"/>
                </a:solidFill>
                <a:highlight>
                  <a:srgbClr val="FFFFFF"/>
                </a:highlight>
              </a:rPr>
              <a:t>Users are advised to use image editing tools to blur or erase identifiable information before uploading. This is crucial in maintaining privacy and adhering to legal considerations. </a:t>
            </a:r>
          </a:p>
          <a:p>
            <a:pPr lvl="0" algn="just">
              <a:spcAft>
                <a:spcPts val="800"/>
              </a:spcAft>
              <a:tabLst>
                <a:tab pos="457200" algn="l"/>
              </a:tabLst>
            </a:pPr>
            <a:endParaRPr lang="en-GB" sz="900" dirty="0">
              <a:solidFill>
                <a:srgbClr val="828282"/>
              </a:solidFill>
              <a:highlight>
                <a:srgbClr val="FFFFFF"/>
              </a:highlight>
            </a:endParaRPr>
          </a:p>
          <a:p>
            <a:pPr lvl="0" algn="just">
              <a:spcAft>
                <a:spcPts val="800"/>
              </a:spcAft>
              <a:tabLst>
                <a:tab pos="457200" algn="l"/>
              </a:tabLst>
            </a:pPr>
            <a:r>
              <a:rPr lang="en-GB" sz="900" dirty="0">
                <a:solidFill>
                  <a:srgbClr val="828282"/>
                </a:solidFill>
                <a:highlight>
                  <a:srgbClr val="FFFFFF"/>
                </a:highlight>
              </a:rPr>
              <a:t>Remember, respecting privacy is not just a legal requirement, but also a part of being a responsible and ethical member of the community.</a:t>
            </a:r>
            <a:endParaRPr lang="en-GB" sz="900" kern="100" dirty="0">
              <a:solidFill>
                <a:srgbClr val="828282"/>
              </a:solidFill>
              <a:effectLst/>
              <a:highlight>
                <a:srgbClr val="FFFFFF"/>
              </a:highligh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89830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a:extLst>
              <a:ext uri="{FF2B5EF4-FFF2-40B4-BE49-F238E27FC236}">
                <a16:creationId xmlns:a16="http://schemas.microsoft.com/office/drawing/2014/main" id="{CC75E66F-ADBD-4E16-81F9-B56DB21933D3}"/>
              </a:ext>
            </a:extLst>
          </p:cNvPr>
          <p:cNvPicPr>
            <a:picLocks noGrp="1" noChangeAspect="1"/>
          </p:cNvPicPr>
          <p:nvPr>
            <p:ph type="pic" sz="quarter" idx="13"/>
          </p:nvPr>
        </p:nvPicPr>
        <p:blipFill rotWithShape="1">
          <a:blip r:embed="rId3">
            <a:alphaModFix amt="85000"/>
          </a:blip>
          <a:srcRect t="59275" b="13071"/>
          <a:stretch/>
        </p:blipFill>
        <p:spPr>
          <a:xfrm>
            <a:off x="20" y="2804630"/>
            <a:ext cx="12191980" cy="4062247"/>
          </a:xfrm>
          <a:prstGeom prst="rect">
            <a:avLst/>
          </a:prstGeom>
        </p:spPr>
      </p:pic>
      <p:sp>
        <p:nvSpPr>
          <p:cNvPr id="3" name="Date Placeholder 2">
            <a:extLst>
              <a:ext uri="{FF2B5EF4-FFF2-40B4-BE49-F238E27FC236}">
                <a16:creationId xmlns:a16="http://schemas.microsoft.com/office/drawing/2014/main" id="{82DDC72E-F67F-4E02-970F-4AD237BB1B32}"/>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FB46AAD-28B2-40D4-8555-3F7B76758BAF}"/>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fld id="{18D65601-5AE2-46FC-B138-694DDD2B510D}" type="slidenum">
              <a:rPr lang="en-GB" smtClean="0"/>
              <a:pPr rtl="0">
                <a:spcAft>
                  <a:spcPts val="600"/>
                </a:spcAft>
              </a:pPr>
              <a:t>25</a:t>
            </a:fld>
            <a:endParaRPr lang="en-GB"/>
          </a:p>
        </p:txBody>
      </p:sp>
      <p:sp>
        <p:nvSpPr>
          <p:cNvPr id="13" name="Content Placeholder 12">
            <a:extLst>
              <a:ext uri="{FF2B5EF4-FFF2-40B4-BE49-F238E27FC236}">
                <a16:creationId xmlns:a16="http://schemas.microsoft.com/office/drawing/2014/main" id="{206FACBD-B244-4420-BE24-AD9110F31EC4}"/>
              </a:ext>
            </a:extLst>
          </p:cNvPr>
          <p:cNvSpPr>
            <a:spLocks noGrp="1"/>
          </p:cNvSpPr>
          <p:nvPr>
            <p:ph sz="quarter" idx="15"/>
          </p:nvPr>
        </p:nvSpPr>
        <p:spPr>
          <a:xfrm>
            <a:off x="5109845" y="999340"/>
            <a:ext cx="5578870" cy="1408770"/>
          </a:xfrm>
        </p:spPr>
        <p:txBody>
          <a:bodyPr rtlCol="0" anchor="ctr">
            <a:normAutofit/>
          </a:bodyPr>
          <a:lstStyle/>
          <a:p>
            <a:pPr rtl="0"/>
            <a:r>
              <a:rPr lang="en-GB" sz="1200" dirty="0"/>
              <a:t>support@vehicle-referenceimages.com​</a:t>
            </a:r>
          </a:p>
          <a:p>
            <a:r>
              <a:rPr lang="en-GB" sz="1200" dirty="0"/>
              <a:t>www.vehicle-referenceimages.com​</a:t>
            </a:r>
          </a:p>
        </p:txBody>
      </p:sp>
      <p:sp>
        <p:nvSpPr>
          <p:cNvPr id="12" name="Text Placeholder 11">
            <a:extLst>
              <a:ext uri="{FF2B5EF4-FFF2-40B4-BE49-F238E27FC236}">
                <a16:creationId xmlns:a16="http://schemas.microsoft.com/office/drawing/2014/main" id="{9C78B530-904A-4FFB-B79F-DD0CA2B39D35}"/>
              </a:ext>
            </a:extLst>
          </p:cNvPr>
          <p:cNvSpPr>
            <a:spLocks noGrp="1"/>
          </p:cNvSpPr>
          <p:nvPr>
            <p:ph type="title"/>
          </p:nvPr>
        </p:nvSpPr>
        <p:spPr>
          <a:xfrm>
            <a:off x="1871559" y="1352736"/>
            <a:ext cx="3037792"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lvl="0" rtl="0"/>
            <a:r>
              <a:rPr lang="en-GB" dirty="0"/>
              <a:t>Get in touch </a:t>
            </a:r>
          </a:p>
        </p:txBody>
      </p:sp>
    </p:spTree>
    <p:extLst>
      <p:ext uri="{BB962C8B-B14F-4D97-AF65-F5344CB8AC3E}">
        <p14:creationId xmlns:p14="http://schemas.microsoft.com/office/powerpoint/2010/main" val="4260251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6A070758-9539-49E3-9A13-06037269F5F0}"/>
              </a:ext>
            </a:extLst>
          </p:cNvPr>
          <p:cNvSpPr>
            <a:spLocks noGrp="1"/>
          </p:cNvSpPr>
          <p:nvPr>
            <p:ph type="title"/>
          </p:nvPr>
        </p:nvSpPr>
        <p:spPr>
          <a:xfrm rot="16200000">
            <a:off x="-810973" y="4189152"/>
            <a:ext cx="3121302" cy="46947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rtl="0"/>
            <a:r>
              <a:rPr lang="en-GB" dirty="0"/>
              <a:t>Introduction </a:t>
            </a:r>
          </a:p>
        </p:txBody>
      </p:sp>
      <p:pic>
        <p:nvPicPr>
          <p:cNvPr id="14" name="Picture Placeholder 13">
            <a:extLst>
              <a:ext uri="{FF2B5EF4-FFF2-40B4-BE49-F238E27FC236}">
                <a16:creationId xmlns:a16="http://schemas.microsoft.com/office/drawing/2014/main" id="{EFC08035-0927-4E7F-9283-E58A6EE23727}"/>
              </a:ext>
            </a:extLst>
          </p:cNvPr>
          <p:cNvPicPr>
            <a:picLocks noGrp="1" noChangeAspect="1"/>
          </p:cNvPicPr>
          <p:nvPr>
            <p:ph type="pic" sz="quarter" idx="13"/>
          </p:nvPr>
        </p:nvPicPr>
        <p:blipFill>
          <a:blip r:embed="rId3">
            <a:alphaModFix amt="85000"/>
          </a:blip>
          <a:srcRect/>
          <a:stretch/>
        </p:blipFill>
        <p:spPr>
          <a:xfrm>
            <a:off x="1482906" y="0"/>
            <a:ext cx="4635426" cy="6857999"/>
          </a:xfrm>
        </p:spPr>
      </p:pic>
      <p:sp>
        <p:nvSpPr>
          <p:cNvPr id="27" name="Text Placeholder 26">
            <a:extLst>
              <a:ext uri="{FF2B5EF4-FFF2-40B4-BE49-F238E27FC236}">
                <a16:creationId xmlns:a16="http://schemas.microsoft.com/office/drawing/2014/main" id="{8CB3BA1F-61EC-43EA-B954-8D7BA548F23B}"/>
              </a:ext>
            </a:extLst>
          </p:cNvPr>
          <p:cNvSpPr>
            <a:spLocks noGrp="1"/>
          </p:cNvSpPr>
          <p:nvPr>
            <p:ph type="body" sz="quarter" idx="14"/>
          </p:nvPr>
        </p:nvSpPr>
        <p:spPr>
          <a:xfrm>
            <a:off x="6655297" y="2396358"/>
            <a:ext cx="2298919" cy="326687"/>
          </a:xfrm>
        </p:spPr>
        <p:txBody>
          <a:bodyPr rtlCol="0"/>
          <a:lstStyle/>
          <a:p>
            <a:pPr rtl="0"/>
            <a:r>
              <a:rPr lang="en-GB" sz="1200" dirty="0"/>
              <a:t>Photography Journey</a:t>
            </a:r>
          </a:p>
        </p:txBody>
      </p:sp>
      <p:sp>
        <p:nvSpPr>
          <p:cNvPr id="36" name="Content Placeholder 35">
            <a:extLst>
              <a:ext uri="{FF2B5EF4-FFF2-40B4-BE49-F238E27FC236}">
                <a16:creationId xmlns:a16="http://schemas.microsoft.com/office/drawing/2014/main" id="{E729BB73-6CD7-44AA-A8FE-669B7271B5B8}"/>
              </a:ext>
            </a:extLst>
          </p:cNvPr>
          <p:cNvSpPr>
            <a:spLocks noGrp="1"/>
          </p:cNvSpPr>
          <p:nvPr>
            <p:ph sz="quarter" idx="15"/>
          </p:nvPr>
        </p:nvSpPr>
        <p:spPr>
          <a:xfrm>
            <a:off x="6655297" y="2863240"/>
            <a:ext cx="4926873" cy="3428319"/>
          </a:xfrm>
        </p:spPr>
        <p:txBody>
          <a:bodyPr rtlCol="0"/>
          <a:lstStyle/>
          <a:p>
            <a:pPr algn="just">
              <a:spcAft>
                <a:spcPts val="800"/>
              </a:spcAft>
            </a:pPr>
            <a:r>
              <a:rPr lang="en-GB" sz="900" dirty="0">
                <a:solidFill>
                  <a:srgbClr val="58696B"/>
                </a:solidFill>
              </a:rPr>
              <a:t>Welcome to your comprehensive guide to capturing stunning images that meet our website’s standards. This guide will ensure that your photographs adhere to our policy requirements, ensuring high-quality images for our audience. We recommend printing or downloading a copy of this guide for easy reference during your photography sessions. When taking photos, you have the flexibility to shoot in either landscape (horizontal) or portrait (vertical) orientation, as long as the essential details are clearly captured. To maintain the highest image quality, we require a minimum resolution of 20 megapixels. This ensures that every detail is sharp and visible. For the best results, we recommend using a DSLR camera or a high-end smartphone with at least 40 megapixels. This guide is designed to cater to all types of vehicles, providing specific instructions on the kind of images we are looking for. Whether you are photographing a compact car, a heavy-duty truck, or any other vehicle type, this guide will assist you in capturing the perfect shots.</a:t>
            </a:r>
            <a:endParaRPr lang="en-GB" sz="900" kern="100" dirty="0">
              <a:solidFill>
                <a:srgbClr val="58696B"/>
              </a:solidFill>
              <a:effectLst/>
              <a:ea typeface="Aptos" panose="020B0004020202020204" pitchFamily="34" charset="0"/>
              <a:cs typeface="Times New Roman" panose="02020603050405020304" pitchFamily="18" charset="0"/>
            </a:endParaRPr>
          </a:p>
        </p:txBody>
      </p:sp>
      <p:sp>
        <p:nvSpPr>
          <p:cNvPr id="3" name="Date Placeholder 2">
            <a:extLst>
              <a:ext uri="{FF2B5EF4-FFF2-40B4-BE49-F238E27FC236}">
                <a16:creationId xmlns:a16="http://schemas.microsoft.com/office/drawing/2014/main" id="{87B47E8C-1F0A-40EF-81C0-6BA51F14DE35}"/>
              </a:ext>
            </a:extLst>
          </p:cNvPr>
          <p:cNvSpPr>
            <a:spLocks noGrp="1"/>
          </p:cNvSpPr>
          <p:nvPr>
            <p:ph type="dt" sz="half" idx="10"/>
          </p:nvPr>
        </p:nvSpPr>
        <p:spPr>
          <a:xfrm>
            <a:off x="1571846"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DE6AF1E4-56E5-40D1-BBF3-E946721384C3}"/>
              </a:ext>
            </a:extLst>
          </p:cNvPr>
          <p:cNvSpPr>
            <a:spLocks noGrp="1"/>
          </p:cNvSpPr>
          <p:nvPr>
            <p:ph type="sldNum" sz="quarter" idx="12"/>
          </p:nvPr>
        </p:nvSpPr>
        <p:spPr>
          <a:xfrm>
            <a:off x="10510344" y="6356350"/>
            <a:ext cx="843455" cy="365125"/>
          </a:xfrm>
        </p:spPr>
        <p:txBody>
          <a:bodyPr rtlCol="0"/>
          <a:lstStyle/>
          <a:p>
            <a:pPr rtl="0"/>
            <a:fld id="{18D65601-5AE2-46FC-B138-694DDD2B510D}" type="slidenum">
              <a:rPr lang="en-GB" smtClean="0"/>
              <a:pPr rtl="0"/>
              <a:t>3</a:t>
            </a:fld>
            <a:endParaRPr lang="en-GB" dirty="0"/>
          </a:p>
        </p:txBody>
      </p:sp>
    </p:spTree>
    <p:extLst>
      <p:ext uri="{BB962C8B-B14F-4D97-AF65-F5344CB8AC3E}">
        <p14:creationId xmlns:p14="http://schemas.microsoft.com/office/powerpoint/2010/main" val="660747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39B2324E-969D-4802-8BB3-E6EC3E221464}"/>
              </a:ext>
            </a:extLst>
          </p:cNvPr>
          <p:cNvSpPr>
            <a:spLocks noGrp="1"/>
          </p:cNvSpPr>
          <p:nvPr>
            <p:ph type="title"/>
          </p:nvPr>
        </p:nvSpPr>
        <p:spPr>
          <a:xfrm>
            <a:off x="1675242" y="1418953"/>
            <a:ext cx="7624032"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spcBef>
                <a:spcPts val="600"/>
              </a:spcBef>
              <a:spcAft>
                <a:spcPts val="800"/>
              </a:spcAft>
            </a:pPr>
            <a:r>
              <a:rPr lang="en-US" sz="2000" dirty="0">
                <a:solidFill>
                  <a:srgbClr val="58696B"/>
                </a:solidFill>
                <a:effectLst/>
                <a:ea typeface="Corbel" panose="020B0503020204020204" pitchFamily="34" charset="0"/>
                <a:cs typeface="Arial" panose="020B0604020202020204" pitchFamily="34" charset="0"/>
              </a:rPr>
              <a:t>The Photographer’s Checklist: Key Requirements</a:t>
            </a:r>
            <a:endParaRPr lang="en-GB" sz="2000" dirty="0">
              <a:solidFill>
                <a:srgbClr val="58696B"/>
              </a:solidFill>
              <a:effectLst/>
              <a:ea typeface="Corbel" panose="020B0503020204020204" pitchFamily="34" charset="0"/>
              <a:cs typeface="Tahoma" panose="020B0604030504040204" pitchFamily="34" charset="0"/>
            </a:endParaRPr>
          </a:p>
        </p:txBody>
      </p: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250238" y="2188102"/>
            <a:ext cx="4662324" cy="3557006"/>
          </a:xfrm>
        </p:spPr>
        <p:txBody>
          <a:bodyPr numCol="1" rtlCol="0"/>
          <a:lstStyle/>
          <a:p>
            <a:pPr marL="285750" indent="-285750" algn="just">
              <a:buFont typeface="Arial" panose="020B0604020202020204" pitchFamily="34" charset="0"/>
              <a:buChar char="•"/>
            </a:pPr>
            <a:r>
              <a:rPr lang="en-GB" sz="1000" dirty="0">
                <a:solidFill>
                  <a:srgbClr val="828282"/>
                </a:solidFill>
              </a:rPr>
              <a:t>Obtain permission from the owner before proceeding.</a:t>
            </a:r>
          </a:p>
          <a:p>
            <a:pPr marL="285750" indent="-285750" algn="just">
              <a:buFont typeface="Arial" panose="020B0604020202020204" pitchFamily="34" charset="0"/>
              <a:buChar char="•"/>
            </a:pPr>
            <a:r>
              <a:rPr lang="en-GB" sz="1000" dirty="0">
                <a:solidFill>
                  <a:srgbClr val="828282"/>
                </a:solidFill>
              </a:rPr>
              <a:t>Ensure both the exterior and interior of the vehicle are thoroughly cleaned.</a:t>
            </a:r>
          </a:p>
          <a:p>
            <a:pPr marL="285750" indent="-285750" algn="just">
              <a:buFont typeface="Arial" panose="020B0604020202020204" pitchFamily="34" charset="0"/>
              <a:buChar char="•"/>
            </a:pPr>
            <a:r>
              <a:rPr lang="en-GB" sz="1000" dirty="0">
                <a:solidFill>
                  <a:srgbClr val="828282"/>
                </a:solidFill>
              </a:rPr>
              <a:t>Remove any personal items from the interior before capturing images.</a:t>
            </a:r>
          </a:p>
          <a:p>
            <a:pPr marL="285750" indent="-285750" algn="just">
              <a:buFont typeface="Arial" panose="020B0604020202020204" pitchFamily="34" charset="0"/>
              <a:buChar char="•"/>
            </a:pPr>
            <a:r>
              <a:rPr lang="en-GB" sz="1000" dirty="0">
                <a:solidFill>
                  <a:srgbClr val="828282"/>
                </a:solidFill>
              </a:rPr>
              <a:t>Eliminate any identification elements, such as number plates and serial numbers.</a:t>
            </a:r>
          </a:p>
          <a:p>
            <a:pPr marL="285750" indent="-285750" algn="just">
              <a:buFont typeface="Arial" panose="020B0604020202020204" pitchFamily="34" charset="0"/>
              <a:buChar char="•"/>
            </a:pPr>
            <a:r>
              <a:rPr lang="en-GB" sz="1000" dirty="0">
                <a:solidFill>
                  <a:srgbClr val="828282"/>
                </a:solidFill>
              </a:rPr>
              <a:t>Avoid submitting photos with blurred images.</a:t>
            </a:r>
          </a:p>
          <a:p>
            <a:pPr marL="285750" indent="-285750" algn="just">
              <a:buFont typeface="Arial" panose="020B0604020202020204" pitchFamily="34" charset="0"/>
              <a:buChar char="•"/>
            </a:pPr>
            <a:r>
              <a:rPr lang="en-GB" sz="1000" dirty="0">
                <a:solidFill>
                  <a:srgbClr val="828282"/>
                </a:solidFill>
              </a:rPr>
              <a:t>Submit only high-resolution images; ensure a minimum of 20-35 megapixels for sharpness and clarity.</a:t>
            </a:r>
          </a:p>
          <a:p>
            <a:pPr marL="285750" indent="-285750" algn="just">
              <a:buFont typeface="Arial" panose="020B0604020202020204" pitchFamily="34" charset="0"/>
              <a:buChar char="•"/>
            </a:pPr>
            <a:r>
              <a:rPr lang="en-GB" sz="1000" dirty="0">
                <a:solidFill>
                  <a:srgbClr val="828282"/>
                </a:solidFill>
              </a:rPr>
              <a:t>Capture every detail possible in your photos. Provide close-up shots with optimal detail and clarity by submitting high-resolution images. Aim for a recommended range of 35-50 megapixels to capture every detail in your photos.</a:t>
            </a:r>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4</a:t>
            </a:fld>
            <a:endParaRPr lang="en-GB"/>
          </a:p>
        </p:txBody>
      </p:sp>
      <p:sp>
        <p:nvSpPr>
          <p:cNvPr id="10" name="Content Placeholder 27">
            <a:extLst>
              <a:ext uri="{FF2B5EF4-FFF2-40B4-BE49-F238E27FC236}">
                <a16:creationId xmlns:a16="http://schemas.microsoft.com/office/drawing/2014/main" id="{38B12EC7-B88B-04AF-F314-78DCFE921A06}"/>
              </a:ext>
            </a:extLst>
          </p:cNvPr>
          <p:cNvSpPr txBox="1">
            <a:spLocks/>
          </p:cNvSpPr>
          <p:nvPr/>
        </p:nvSpPr>
        <p:spPr>
          <a:xfrm>
            <a:off x="6402030" y="2188102"/>
            <a:ext cx="4662324" cy="2979457"/>
          </a:xfrm>
          <a:prstGeom prst="rect">
            <a:avLst/>
          </a:prstGeom>
        </p:spPr>
        <p:txBody>
          <a:bodyPr numCol="1" rtlCol="0"/>
          <a:lstStyle>
            <a:lvl1pPr marL="0" indent="0" algn="l" defTabSz="914400" rtl="0" eaLnBrk="1" latinLnBrk="0" hangingPunct="1">
              <a:lnSpc>
                <a:spcPct val="100000"/>
              </a:lnSpc>
              <a:spcBef>
                <a:spcPts val="0"/>
              </a:spcBef>
              <a:spcAft>
                <a:spcPts val="1200"/>
              </a:spcAft>
              <a:buFont typeface="Arial" panose="020B0604020202020204" pitchFamily="34" charset="0"/>
              <a:buNone/>
              <a:defRPr sz="1400" kern="1200" spc="1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en-GB" sz="1000" dirty="0">
                <a:solidFill>
                  <a:srgbClr val="828282"/>
                </a:solidFill>
              </a:rPr>
              <a:t>Use only your own images for submission.</a:t>
            </a:r>
          </a:p>
          <a:p>
            <a:pPr marL="285750" indent="-285750" algn="just">
              <a:buFont typeface="Arial" panose="020B0604020202020204" pitchFamily="34" charset="0"/>
              <a:buChar char="•"/>
            </a:pPr>
            <a:r>
              <a:rPr lang="en-GB" sz="1000" dirty="0">
                <a:solidFill>
                  <a:srgbClr val="828282"/>
                </a:solidFill>
              </a:rPr>
              <a:t>Capture photos in a well-lit open environment to showcase the vehicle effectively. If available, a studio would be the ideal location for presenting your vehicle.</a:t>
            </a:r>
          </a:p>
          <a:p>
            <a:pPr marL="285750" indent="-285750" algn="just">
              <a:buFont typeface="Arial" panose="020B0604020202020204" pitchFamily="34" charset="0"/>
              <a:buChar char="•"/>
            </a:pPr>
            <a:r>
              <a:rPr lang="en-GB" sz="1000" dirty="0">
                <a:solidFill>
                  <a:srgbClr val="828282"/>
                </a:solidFill>
              </a:rPr>
              <a:t>Avoid adding grain, vignettes, fake lens flares, film scratches, etc., as these may lead to rejection during the evaluation process.</a:t>
            </a:r>
          </a:p>
          <a:p>
            <a:pPr marL="285750" indent="-285750" algn="just">
              <a:buFont typeface="Arial" panose="020B0604020202020204" pitchFamily="34" charset="0"/>
              <a:buChar char="•"/>
            </a:pPr>
            <a:r>
              <a:rPr lang="en-GB" sz="1000" dirty="0">
                <a:solidFill>
                  <a:srgbClr val="828282"/>
                </a:solidFill>
              </a:rPr>
              <a:t>Maintain natural colours in your photos.</a:t>
            </a:r>
          </a:p>
          <a:p>
            <a:pPr marL="285750" indent="-285750" algn="just">
              <a:buFont typeface="Arial" panose="020B0604020202020204" pitchFamily="34" charset="0"/>
              <a:buChar char="•"/>
            </a:pPr>
            <a:r>
              <a:rPr lang="en-GB" sz="1000" dirty="0">
                <a:solidFill>
                  <a:srgbClr val="828282"/>
                </a:solidFill>
              </a:rPr>
              <a:t>We kindly suggest that you upload images in the JPEG format. While we do accept other formats, JPEG is our top preference. Also, please ensure that each image does not exceed 15 megabytes.</a:t>
            </a:r>
            <a:endParaRPr lang="en-GB" sz="1000" dirty="0">
              <a:solidFill>
                <a:srgbClr val="828282"/>
              </a:solidFill>
              <a:effectLst/>
            </a:endParaRPr>
          </a:p>
          <a:p>
            <a:pPr algn="just">
              <a:lnSpc>
                <a:spcPct val="150000"/>
              </a:lnSpc>
              <a:spcBef>
                <a:spcPts val="600"/>
              </a:spcBef>
              <a:spcAft>
                <a:spcPts val="600"/>
              </a:spcAft>
              <a:tabLst>
                <a:tab pos="457200" algn="l"/>
              </a:tabLst>
            </a:pPr>
            <a:endParaRPr lang="en-GB" sz="1000" dirty="0">
              <a:solidFill>
                <a:srgbClr val="828282"/>
              </a:solidFill>
              <a:highlight>
                <a:srgbClr val="FFFFFF"/>
              </a:highligh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91546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a:extLst>
              <a:ext uri="{FF2B5EF4-FFF2-40B4-BE49-F238E27FC236}">
                <a16:creationId xmlns:a16="http://schemas.microsoft.com/office/drawing/2014/main" id="{C490DB81-3218-4662-ACD7-93D3B496BADE}"/>
              </a:ext>
            </a:extLst>
          </p:cNvPr>
          <p:cNvPicPr>
            <a:picLocks noGrp="1" noChangeAspect="1"/>
          </p:cNvPicPr>
          <p:nvPr>
            <p:ph type="pic" sz="quarter" idx="17"/>
          </p:nvPr>
        </p:nvPicPr>
        <p:blipFill>
          <a:blip r:embed="rId3">
            <a:alphaModFix amt="85000"/>
          </a:blip>
          <a:srcRect t="6534" b="6534"/>
          <a:stretch/>
        </p:blipFill>
        <p:spPr>
          <a:xfrm>
            <a:off x="20" y="10"/>
            <a:ext cx="6095980" cy="6857990"/>
          </a:xfrm>
          <a:prstGeom prst="rect">
            <a:avLst/>
          </a:prstGeom>
          <a:noFill/>
        </p:spPr>
      </p:pic>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19" name="Content Placeholder 18">
            <a:extLst>
              <a:ext uri="{FF2B5EF4-FFF2-40B4-BE49-F238E27FC236}">
                <a16:creationId xmlns:a16="http://schemas.microsoft.com/office/drawing/2014/main" id="{544C4064-B69B-4ECE-8110-639CB21C9067}"/>
              </a:ext>
            </a:extLst>
          </p:cNvPr>
          <p:cNvSpPr>
            <a:spLocks noGrp="1"/>
          </p:cNvSpPr>
          <p:nvPr>
            <p:ph sz="quarter" idx="16"/>
          </p:nvPr>
        </p:nvSpPr>
        <p:spPr>
          <a:xfrm>
            <a:off x="7064828" y="2628922"/>
            <a:ext cx="3869872" cy="3393259"/>
          </a:xfrm>
        </p:spPr>
        <p:txBody>
          <a:bodyPr rtlCol="0">
            <a:normAutofit lnSpcReduction="10000"/>
          </a:bodyPr>
          <a:lstStyle/>
          <a:p>
            <a:pPr algn="just"/>
            <a:r>
              <a:rPr lang="en-GB" sz="1000" dirty="0"/>
              <a:t>This resource is designed to help you identify key areas to photograph on your vehicle, ensuring you capture every important detail. Our checklist highlights crucial spots, but thorough photography will also reveal areas not listed in this guide. This guide is a perfect starting point for anyone looking to enhance their vehicle photography skills.</a:t>
            </a:r>
          </a:p>
          <a:p>
            <a:pPr algn="just"/>
            <a:r>
              <a:rPr lang="en-GB" sz="1000" dirty="0"/>
              <a:t>Remember, the more photos you take, the better! By capturing as many angles and details as possible, you’ll ensure no aspect is missed. Once you've taken your photos, sort them carefully to create a complete and organised visual record. </a:t>
            </a:r>
          </a:p>
          <a:p>
            <a:pPr algn="just"/>
            <a:r>
              <a:rPr lang="en-GB" sz="1000" dirty="0"/>
              <a:t>Let's get started on making your vehicle photography both thorough and impressive!</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10510344" y="6356350"/>
            <a:ext cx="843455" cy="365125"/>
          </a:xfrm>
        </p:spPr>
        <p:txBody>
          <a:bodyPr rtlCol="0" anchor="ctr">
            <a:normAutofit/>
          </a:bodyPr>
          <a:lstStyle/>
          <a:p>
            <a:pPr rtl="0">
              <a:spcAft>
                <a:spcPts val="600"/>
              </a:spcAft>
            </a:pPr>
            <a:fld id="{18D65601-5AE2-46FC-B138-694DDD2B510D}" type="slidenum">
              <a:rPr lang="en-GB" smtClean="0"/>
              <a:pPr rtl="0">
                <a:spcAft>
                  <a:spcPts val="600"/>
                </a:spcAft>
              </a:pPr>
              <a:t>5</a:t>
            </a:fld>
            <a:endParaRPr lang="en-GB"/>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7064828" y="1662545"/>
            <a:ext cx="4288971" cy="532862"/>
          </a:xfr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lvl="0" rtl="0"/>
            <a:r>
              <a:rPr lang="en-GB" sz="1800" dirty="0"/>
              <a:t>Vehicle Exterior Photography: A Comprehensive Starter Guide</a:t>
            </a:r>
          </a:p>
        </p:txBody>
      </p:sp>
    </p:spTree>
    <p:extLst>
      <p:ext uri="{BB962C8B-B14F-4D97-AF65-F5344CB8AC3E}">
        <p14:creationId xmlns:p14="http://schemas.microsoft.com/office/powerpoint/2010/main" val="808897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39B2324E-969D-4802-8BB3-E6EC3E221464}"/>
              </a:ext>
            </a:extLst>
          </p:cNvPr>
          <p:cNvSpPr>
            <a:spLocks noGrp="1"/>
          </p:cNvSpPr>
          <p:nvPr>
            <p:ph type="title"/>
          </p:nvPr>
        </p:nvSpPr>
        <p:spPr>
          <a:xfrm>
            <a:off x="1675242" y="1418953"/>
            <a:ext cx="7235844"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Ultimate Guide to Vehicle Exterior Photography</a:t>
            </a:r>
          </a:p>
        </p:txBody>
      </p: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389360" y="2106510"/>
            <a:ext cx="9384103" cy="3720191"/>
          </a:xfrm>
        </p:spPr>
        <p:txBody>
          <a:bodyPr rtlCol="0"/>
          <a:lstStyle/>
          <a:p>
            <a:pPr algn="just">
              <a:lnSpc>
                <a:spcPct val="150000"/>
              </a:lnSpc>
            </a:pPr>
            <a:r>
              <a:rPr lang="en-GB" sz="900" dirty="0">
                <a:solidFill>
                  <a:srgbClr val="828282"/>
                </a:solidFill>
              </a:rPr>
              <a:t>Photographing the exterior of a vehicle requires careful consideration of lighting, angles, and composition to highlight its design and features effectively. Here are some tips to ensure your exterior vehicle photos are professional and captivating:</a:t>
            </a:r>
          </a:p>
          <a:p>
            <a:pPr algn="just">
              <a:lnSpc>
                <a:spcPct val="150000"/>
              </a:lnSpc>
            </a:pPr>
            <a:r>
              <a:rPr lang="en-GB" sz="900" b="1" u="sng" dirty="0">
                <a:solidFill>
                  <a:srgbClr val="58696B"/>
                </a:solidFill>
              </a:rPr>
              <a:t>Optimal Lighting</a:t>
            </a:r>
          </a:p>
          <a:p>
            <a:pPr marL="171450" indent="-171450" algn="just">
              <a:lnSpc>
                <a:spcPct val="150000"/>
              </a:lnSpc>
              <a:buFont typeface="Arial" panose="020B0604020202020204" pitchFamily="34" charset="0"/>
              <a:buChar char="•"/>
            </a:pPr>
            <a:r>
              <a:rPr lang="en-GB" sz="900" u="sng" dirty="0">
                <a:solidFill>
                  <a:srgbClr val="58696B"/>
                </a:solidFill>
              </a:rPr>
              <a:t>Golden Hour</a:t>
            </a:r>
            <a:r>
              <a:rPr lang="en-GB" sz="900" b="1" dirty="0">
                <a:solidFill>
                  <a:srgbClr val="58696B"/>
                </a:solidFill>
              </a:rPr>
              <a:t>:</a:t>
            </a:r>
            <a:r>
              <a:rPr lang="en-GB" sz="900" dirty="0">
                <a:solidFill>
                  <a:srgbClr val="58696B"/>
                </a:solidFill>
              </a:rPr>
              <a:t> </a:t>
            </a:r>
            <a:r>
              <a:rPr lang="en-GB" sz="900" dirty="0">
                <a:solidFill>
                  <a:srgbClr val="828282"/>
                </a:solidFill>
              </a:rPr>
              <a:t>The best time for shooting exterior shots is during the golden hour (shortly after sunrise or before sunset). The soft, warm light during this time reduces harsh shadows and highlights.</a:t>
            </a:r>
          </a:p>
          <a:p>
            <a:pPr marL="171450" indent="-171450" algn="just">
              <a:lnSpc>
                <a:spcPct val="150000"/>
              </a:lnSpc>
              <a:buFont typeface="Arial" panose="020B0604020202020204" pitchFamily="34" charset="0"/>
              <a:buChar char="•"/>
            </a:pPr>
            <a:r>
              <a:rPr lang="en-GB" sz="900" u="sng" dirty="0">
                <a:solidFill>
                  <a:srgbClr val="58696B"/>
                </a:solidFill>
              </a:rPr>
              <a:t>Avoid Midday Sun</a:t>
            </a:r>
            <a:r>
              <a:rPr lang="en-GB" sz="900" b="1" dirty="0">
                <a:solidFill>
                  <a:srgbClr val="58696B"/>
                </a:solidFill>
              </a:rPr>
              <a:t>:</a:t>
            </a:r>
            <a:r>
              <a:rPr lang="en-GB" sz="900" dirty="0">
                <a:solidFill>
                  <a:srgbClr val="58696B"/>
                </a:solidFill>
              </a:rPr>
              <a:t> </a:t>
            </a:r>
            <a:r>
              <a:rPr lang="en-GB" sz="900" dirty="0">
                <a:solidFill>
                  <a:srgbClr val="828282"/>
                </a:solidFill>
              </a:rPr>
              <a:t>Shooting under direct midday sunlight can create unflattering shadows and highlights. If you must shoot during the day, try to find shaded areas to ensure even lighting.</a:t>
            </a:r>
          </a:p>
          <a:p>
            <a:pPr marL="171450" indent="-171450" algn="just">
              <a:lnSpc>
                <a:spcPct val="150000"/>
              </a:lnSpc>
              <a:buFont typeface="Arial" panose="020B0604020202020204" pitchFamily="34" charset="0"/>
              <a:buChar char="•"/>
            </a:pPr>
            <a:r>
              <a:rPr lang="en-GB" sz="900" b="1" u="sng" dirty="0">
                <a:solidFill>
                  <a:srgbClr val="58696B"/>
                </a:solidFill>
              </a:rPr>
              <a:t>Perfect Locations and Conditions</a:t>
            </a:r>
          </a:p>
          <a:p>
            <a:pPr marL="171450" indent="-171450" algn="just">
              <a:lnSpc>
                <a:spcPct val="150000"/>
              </a:lnSpc>
              <a:buFont typeface="Arial" panose="020B0604020202020204" pitchFamily="34" charset="0"/>
              <a:buChar char="•"/>
            </a:pPr>
            <a:r>
              <a:rPr lang="en-GB" sz="900" u="sng" dirty="0">
                <a:solidFill>
                  <a:srgbClr val="58696B"/>
                </a:solidFill>
              </a:rPr>
              <a:t>Location</a:t>
            </a:r>
            <a:r>
              <a:rPr lang="en-GB" sz="900" b="1" dirty="0">
                <a:solidFill>
                  <a:srgbClr val="58696B"/>
                </a:solidFill>
              </a:rPr>
              <a:t>:</a:t>
            </a:r>
            <a:r>
              <a:rPr lang="en-GB" sz="900" dirty="0">
                <a:solidFill>
                  <a:srgbClr val="58696B"/>
                </a:solidFill>
              </a:rPr>
              <a:t> </a:t>
            </a:r>
            <a:r>
              <a:rPr lang="en-GB" sz="900" dirty="0">
                <a:solidFill>
                  <a:srgbClr val="828282"/>
                </a:solidFill>
              </a:rPr>
              <a:t>Choose a clean, uncluttered background that complements the vehicle. Avoid busy or distracting backgrounds that can take focus away from the vehicle. Ensure the ground is clean and free of debris, as it can reflect on the vehicle's surface and distract from the overall look.</a:t>
            </a:r>
          </a:p>
          <a:p>
            <a:pPr marL="171450" indent="-171450" algn="just">
              <a:lnSpc>
                <a:spcPct val="150000"/>
              </a:lnSpc>
              <a:buFont typeface="Arial" panose="020B0604020202020204" pitchFamily="34" charset="0"/>
              <a:buChar char="•"/>
            </a:pPr>
            <a:r>
              <a:rPr lang="en-GB" sz="900" u="sng" dirty="0">
                <a:solidFill>
                  <a:srgbClr val="58696B"/>
                </a:solidFill>
              </a:rPr>
              <a:t>Preparation</a:t>
            </a:r>
            <a:r>
              <a:rPr lang="en-GB" sz="900" b="1" dirty="0">
                <a:solidFill>
                  <a:srgbClr val="58696B"/>
                </a:solidFill>
              </a:rPr>
              <a:t>:</a:t>
            </a:r>
            <a:r>
              <a:rPr lang="en-GB" sz="900" dirty="0">
                <a:solidFill>
                  <a:srgbClr val="58696B"/>
                </a:solidFill>
              </a:rPr>
              <a:t> </a:t>
            </a:r>
            <a:r>
              <a:rPr lang="en-GB" sz="900" dirty="0">
                <a:solidFill>
                  <a:srgbClr val="828282"/>
                </a:solidFill>
              </a:rPr>
              <a:t>Wash and detail the vehicle thoroughly before the shoot. A clean, polished exterior will look significantly better in photos. Remove any personal items or accessories that do not add to the vehicle's presentation.</a:t>
            </a:r>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6</a:t>
            </a:fld>
            <a:endParaRPr lang="en-GB"/>
          </a:p>
        </p:txBody>
      </p:sp>
    </p:spTree>
    <p:extLst>
      <p:ext uri="{BB962C8B-B14F-4D97-AF65-F5344CB8AC3E}">
        <p14:creationId xmlns:p14="http://schemas.microsoft.com/office/powerpoint/2010/main" val="2118205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39B2324E-969D-4802-8BB3-E6EC3E221464}"/>
              </a:ext>
            </a:extLst>
          </p:cNvPr>
          <p:cNvSpPr>
            <a:spLocks noGrp="1"/>
          </p:cNvSpPr>
          <p:nvPr>
            <p:ph type="title"/>
          </p:nvPr>
        </p:nvSpPr>
        <p:spPr>
          <a:xfrm>
            <a:off x="1675242" y="1418953"/>
            <a:ext cx="7235844"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dirty="0"/>
              <a:t>Ultimate Guide to Vehicle Exterior Photography</a:t>
            </a:r>
          </a:p>
        </p:txBody>
      </p: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389360" y="1946514"/>
            <a:ext cx="9376403" cy="4040183"/>
          </a:xfrm>
        </p:spPr>
        <p:txBody>
          <a:bodyPr rtlCol="0"/>
          <a:lstStyle/>
          <a:p>
            <a:pPr algn="just">
              <a:lnSpc>
                <a:spcPct val="150000"/>
              </a:lnSpc>
            </a:pPr>
            <a:r>
              <a:rPr lang="en-GB" sz="900" b="1" u="sng" dirty="0">
                <a:solidFill>
                  <a:srgbClr val="58696B"/>
                </a:solidFill>
              </a:rPr>
              <a:t>Composition</a:t>
            </a:r>
          </a:p>
          <a:p>
            <a:pPr marL="171450" indent="-171450" algn="just">
              <a:lnSpc>
                <a:spcPct val="150000"/>
              </a:lnSpc>
              <a:buFont typeface="Arial" panose="020B0604020202020204" pitchFamily="34" charset="0"/>
              <a:buChar char="•"/>
            </a:pPr>
            <a:r>
              <a:rPr lang="en-GB" sz="900" u="sng" dirty="0">
                <a:solidFill>
                  <a:srgbClr val="58696B"/>
                </a:solidFill>
              </a:rPr>
              <a:t>Wide Shots</a:t>
            </a:r>
            <a:r>
              <a:rPr lang="en-GB" sz="900" dirty="0">
                <a:solidFill>
                  <a:srgbClr val="58696B"/>
                </a:solidFill>
              </a:rPr>
              <a:t>: </a:t>
            </a:r>
            <a:r>
              <a:rPr lang="en-GB" sz="900" dirty="0">
                <a:solidFill>
                  <a:srgbClr val="828282"/>
                </a:solidFill>
              </a:rPr>
              <a:t>Capture the entire vehicle from different angles – front, side, rear, and three-quarter views. This provides a comprehensive view of the vehicle's design.</a:t>
            </a:r>
          </a:p>
          <a:p>
            <a:pPr marL="171450" indent="-171450" algn="just">
              <a:lnSpc>
                <a:spcPct val="150000"/>
              </a:lnSpc>
              <a:buFont typeface="Arial" panose="020B0604020202020204" pitchFamily="34" charset="0"/>
              <a:buChar char="•"/>
            </a:pPr>
            <a:r>
              <a:rPr lang="en-GB" sz="900" u="sng" dirty="0">
                <a:solidFill>
                  <a:srgbClr val="58696B"/>
                </a:solidFill>
              </a:rPr>
              <a:t>Detail Shots</a:t>
            </a:r>
            <a:r>
              <a:rPr lang="en-GB" sz="900" b="1" dirty="0">
                <a:solidFill>
                  <a:srgbClr val="58696B"/>
                </a:solidFill>
              </a:rPr>
              <a:t>:</a:t>
            </a:r>
            <a:r>
              <a:rPr lang="en-GB" sz="900" dirty="0">
                <a:solidFill>
                  <a:srgbClr val="58696B"/>
                </a:solidFill>
              </a:rPr>
              <a:t> </a:t>
            </a:r>
            <a:r>
              <a:rPr lang="en-GB" sz="900" dirty="0">
                <a:solidFill>
                  <a:srgbClr val="828282"/>
                </a:solidFill>
              </a:rPr>
              <a:t>Focus on unique exterior features such as the grille, headlights, wheels, and badges. These close-ups highlight the craftsmanship and design elements.</a:t>
            </a:r>
          </a:p>
          <a:p>
            <a:pPr algn="just">
              <a:lnSpc>
                <a:spcPct val="150000"/>
              </a:lnSpc>
            </a:pPr>
            <a:r>
              <a:rPr lang="en-GB" sz="900" b="1" u="sng" dirty="0">
                <a:solidFill>
                  <a:srgbClr val="58696B"/>
                </a:solidFill>
              </a:rPr>
              <a:t>Camera Settings</a:t>
            </a:r>
          </a:p>
          <a:p>
            <a:pPr marL="171450" indent="-171450" algn="just">
              <a:lnSpc>
                <a:spcPct val="150000"/>
              </a:lnSpc>
              <a:buFont typeface="Arial" panose="020B0604020202020204" pitchFamily="34" charset="0"/>
              <a:buChar char="•"/>
            </a:pPr>
            <a:r>
              <a:rPr lang="en-GB" sz="900" u="sng" dirty="0">
                <a:solidFill>
                  <a:srgbClr val="58696B"/>
                </a:solidFill>
              </a:rPr>
              <a:t>ISO</a:t>
            </a:r>
            <a:r>
              <a:rPr lang="en-GB" sz="900" b="1" dirty="0">
                <a:solidFill>
                  <a:srgbClr val="58696B"/>
                </a:solidFill>
              </a:rPr>
              <a:t>:</a:t>
            </a:r>
            <a:r>
              <a:rPr lang="en-GB" sz="900" dirty="0">
                <a:solidFill>
                  <a:srgbClr val="58696B"/>
                </a:solidFill>
              </a:rPr>
              <a:t> </a:t>
            </a:r>
            <a:r>
              <a:rPr lang="en-GB" sz="900" dirty="0">
                <a:solidFill>
                  <a:srgbClr val="828282"/>
                </a:solidFill>
              </a:rPr>
              <a:t>Use a low ISO setting to ensure clear, high-quality images without grain.</a:t>
            </a:r>
          </a:p>
          <a:p>
            <a:pPr marL="171450" indent="-171450" algn="just">
              <a:lnSpc>
                <a:spcPct val="150000"/>
              </a:lnSpc>
              <a:buFont typeface="Arial" panose="020B0604020202020204" pitchFamily="34" charset="0"/>
              <a:buChar char="•"/>
            </a:pPr>
            <a:r>
              <a:rPr lang="en-GB" sz="900" u="sng" dirty="0">
                <a:solidFill>
                  <a:srgbClr val="58696B"/>
                </a:solidFill>
              </a:rPr>
              <a:t>Aperture</a:t>
            </a:r>
            <a:r>
              <a:rPr lang="en-GB" sz="900" b="1" dirty="0">
                <a:solidFill>
                  <a:srgbClr val="58696B"/>
                </a:solidFill>
              </a:rPr>
              <a:t>:</a:t>
            </a:r>
            <a:r>
              <a:rPr lang="en-GB" sz="900" dirty="0">
                <a:solidFill>
                  <a:srgbClr val="58696B"/>
                </a:solidFill>
              </a:rPr>
              <a:t> </a:t>
            </a:r>
            <a:r>
              <a:rPr lang="en-GB" sz="900" dirty="0">
                <a:solidFill>
                  <a:srgbClr val="828282"/>
                </a:solidFill>
              </a:rPr>
              <a:t>A mid-range aperture (f/8 to f/11) provides a good depth of field, keeping the vehicle in sharp focus while slightly blurring the background.</a:t>
            </a:r>
          </a:p>
          <a:p>
            <a:pPr marL="171450" indent="-171450" algn="just">
              <a:lnSpc>
                <a:spcPct val="150000"/>
              </a:lnSpc>
              <a:buFont typeface="Arial" panose="020B0604020202020204" pitchFamily="34" charset="0"/>
              <a:buChar char="•"/>
            </a:pPr>
            <a:r>
              <a:rPr lang="en-GB" sz="900" u="sng" dirty="0">
                <a:solidFill>
                  <a:srgbClr val="58696B"/>
                </a:solidFill>
              </a:rPr>
              <a:t>Stability</a:t>
            </a:r>
            <a:r>
              <a:rPr lang="en-GB" sz="900" b="1" dirty="0">
                <a:solidFill>
                  <a:srgbClr val="58696B"/>
                </a:solidFill>
              </a:rPr>
              <a:t>:</a:t>
            </a:r>
            <a:r>
              <a:rPr lang="en-GB" sz="900" dirty="0">
                <a:solidFill>
                  <a:srgbClr val="58696B"/>
                </a:solidFill>
              </a:rPr>
              <a:t> </a:t>
            </a:r>
            <a:r>
              <a:rPr lang="en-GB" sz="900" dirty="0">
                <a:solidFill>
                  <a:srgbClr val="828282"/>
                </a:solidFill>
              </a:rPr>
              <a:t>Use a tripod for stability, especially if shooting in low light conditions, to avoid camera shake and ensure sharp images.</a:t>
            </a:r>
          </a:p>
          <a:p>
            <a:pPr algn="just">
              <a:lnSpc>
                <a:spcPct val="150000"/>
              </a:lnSpc>
            </a:pPr>
            <a:r>
              <a:rPr lang="en-GB" sz="900" b="1" u="sng" dirty="0">
                <a:solidFill>
                  <a:srgbClr val="58696B"/>
                </a:solidFill>
              </a:rPr>
              <a:t>Reflections</a:t>
            </a:r>
          </a:p>
          <a:p>
            <a:pPr marL="171450" indent="-171450" algn="just">
              <a:lnSpc>
                <a:spcPct val="150000"/>
              </a:lnSpc>
              <a:buFont typeface="Arial" panose="020B0604020202020204" pitchFamily="34" charset="0"/>
              <a:buChar char="•"/>
            </a:pPr>
            <a:r>
              <a:rPr lang="en-GB" sz="900" u="sng" dirty="0">
                <a:solidFill>
                  <a:srgbClr val="58696B"/>
                </a:solidFill>
              </a:rPr>
              <a:t>Minimise Reflections</a:t>
            </a:r>
            <a:r>
              <a:rPr lang="en-GB" sz="900" b="1" dirty="0">
                <a:solidFill>
                  <a:srgbClr val="58696B"/>
                </a:solidFill>
              </a:rPr>
              <a:t>:</a:t>
            </a:r>
            <a:r>
              <a:rPr lang="en-GB" sz="900" dirty="0">
                <a:solidFill>
                  <a:srgbClr val="58696B"/>
                </a:solidFill>
              </a:rPr>
              <a:t> </a:t>
            </a:r>
            <a:r>
              <a:rPr lang="en-GB" sz="900" dirty="0">
                <a:solidFill>
                  <a:srgbClr val="828282"/>
                </a:solidFill>
              </a:rPr>
              <a:t>Pay attention to reflections on the vehicle’s surface. Avoid having your reflection, camera equipment, or unwanted objects visible in the shot. Adjust your position or use a polarising filter to minimise reflections.</a:t>
            </a:r>
          </a:p>
        </p:txBody>
      </p:sp>
      <p:sp>
        <p:nvSpPr>
          <p:cNvPr id="3" name="Date Placeholder 2">
            <a:extLst>
              <a:ext uri="{FF2B5EF4-FFF2-40B4-BE49-F238E27FC236}">
                <a16:creationId xmlns:a16="http://schemas.microsoft.com/office/drawing/2014/main" id="{7C7F794E-8D8D-4E1B-9A9D-F5A6A9E31FF9}"/>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7</a:t>
            </a:fld>
            <a:endParaRPr lang="en-GB"/>
          </a:p>
        </p:txBody>
      </p:sp>
    </p:spTree>
    <p:extLst>
      <p:ext uri="{BB962C8B-B14F-4D97-AF65-F5344CB8AC3E}">
        <p14:creationId xmlns:p14="http://schemas.microsoft.com/office/powerpoint/2010/main" val="871105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Straight Connector 108">
            <a:extLst>
              <a:ext uri="{FF2B5EF4-FFF2-40B4-BE49-F238E27FC236}">
                <a16:creationId xmlns:a16="http://schemas.microsoft.com/office/drawing/2014/main" id="{8347921B-775C-41FF-AD6F-5A1B2D382804}"/>
              </a:ext>
              <a:ext uri="{C183D7F6-B498-43B3-948B-1728B52AA6E4}">
                <adec:decorative xmlns:adec="http://schemas.microsoft.com/office/drawing/2017/decorative" val="1"/>
              </a:ext>
            </a:extLst>
          </p:cNvPr>
          <p:cNvCxnSpPr>
            <a:cxnSpLocks/>
          </p:cNvCxnSpPr>
          <p:nvPr/>
        </p:nvCxnSpPr>
        <p:spPr>
          <a:xfrm>
            <a:off x="0" y="755452"/>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7B92578-BA63-47A9-A529-C8D672FC9625}"/>
              </a:ext>
              <a:ext uri="{C183D7F6-B498-43B3-948B-1728B52AA6E4}">
                <adec:decorative xmlns:adec="http://schemas.microsoft.com/office/drawing/2017/decorative" val="1"/>
              </a:ext>
            </a:extLst>
          </p:cNvPr>
          <p:cNvCxnSpPr>
            <a:cxnSpLocks/>
          </p:cNvCxnSpPr>
          <p:nvPr/>
        </p:nvCxnSpPr>
        <p:spPr>
          <a:xfrm>
            <a:off x="737290" y="0"/>
            <a:ext cx="0" cy="250952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ED9338E1-92A6-4B9D-9D17-A0A56340BB4D}"/>
              </a:ext>
            </a:extLst>
          </p:cNvPr>
          <p:cNvSpPr>
            <a:spLocks noGrp="1"/>
          </p:cNvSpPr>
          <p:nvPr>
            <p:ph type="dt" sz="half" idx="10"/>
          </p:nvPr>
        </p:nvSpPr>
        <p:spPr>
          <a:xfrm>
            <a:off x="838200" y="6356350"/>
            <a:ext cx="2743200" cy="365125"/>
          </a:xfrm>
        </p:spPr>
        <p:txBody>
          <a:bodyPr rtlCol="0"/>
          <a:lstStyle/>
          <a:p>
            <a:pPr rtl="0"/>
            <a:r>
              <a:rPr lang="en-GB" dirty="0"/>
              <a:t>©VRI 2026</a:t>
            </a:r>
          </a:p>
        </p:txBody>
      </p:sp>
      <p:sp>
        <p:nvSpPr>
          <p:cNvPr id="5" name="Slide Number Placeholder 4">
            <a:extLst>
              <a:ext uri="{FF2B5EF4-FFF2-40B4-BE49-F238E27FC236}">
                <a16:creationId xmlns:a16="http://schemas.microsoft.com/office/drawing/2014/main" id="{00B1EED4-8761-4D39-902B-6FC13A97FA4A}"/>
              </a:ext>
            </a:extLst>
          </p:cNvPr>
          <p:cNvSpPr>
            <a:spLocks noGrp="1"/>
          </p:cNvSpPr>
          <p:nvPr>
            <p:ph type="sldNum" sz="quarter" idx="12"/>
          </p:nvPr>
        </p:nvSpPr>
        <p:spPr>
          <a:xfrm>
            <a:off x="8610600" y="6356350"/>
            <a:ext cx="2743200" cy="365125"/>
          </a:xfrm>
        </p:spPr>
        <p:txBody>
          <a:bodyPr rtlCol="0"/>
          <a:lstStyle/>
          <a:p>
            <a:pPr rtl="0"/>
            <a:fld id="{18D65601-5AE2-46FC-B138-694DDD2B510D}" type="slidenum">
              <a:rPr lang="en-GB" smtClean="0"/>
              <a:pPr rtl="0"/>
              <a:t>8</a:t>
            </a:fld>
            <a:endParaRPr lang="en-GB"/>
          </a:p>
        </p:txBody>
      </p:sp>
      <p:sp>
        <p:nvSpPr>
          <p:cNvPr id="6" name="Text Placeholder 28">
            <a:extLst>
              <a:ext uri="{FF2B5EF4-FFF2-40B4-BE49-F238E27FC236}">
                <a16:creationId xmlns:a16="http://schemas.microsoft.com/office/drawing/2014/main" id="{168C5684-5D89-894D-CFC3-7B48CCF792EE}"/>
              </a:ext>
            </a:extLst>
          </p:cNvPr>
          <p:cNvSpPr txBox="1">
            <a:spLocks/>
          </p:cNvSpPr>
          <p:nvPr/>
        </p:nvSpPr>
        <p:spPr>
          <a:xfrm rot="16200000">
            <a:off x="-1062733" y="4074804"/>
            <a:ext cx="3600045" cy="4694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125000"/>
              </a:lnSpc>
              <a:spcBef>
                <a:spcPct val="0"/>
              </a:spcBef>
              <a:buNone/>
              <a:defRPr lang="en-US" sz="2400" kern="1200" spc="100" baseline="0">
                <a:solidFill>
                  <a:schemeClr val="accent1"/>
                </a:solidFill>
                <a:latin typeface="+mj-lt"/>
                <a:ea typeface="+mn-ea"/>
                <a:cs typeface="+mn-cs"/>
              </a:defRPr>
            </a:lvl1pPr>
          </a:lstStyle>
          <a:p>
            <a:r>
              <a:rPr lang="en-GB" sz="1200" dirty="0"/>
              <a:t>Vehicle Exterior – Land Vehicle Checklist</a:t>
            </a:r>
          </a:p>
        </p:txBody>
      </p:sp>
      <p:sp>
        <p:nvSpPr>
          <p:cNvPr id="16" name="Rectangle 2">
            <a:extLst>
              <a:ext uri="{FF2B5EF4-FFF2-40B4-BE49-F238E27FC236}">
                <a16:creationId xmlns:a16="http://schemas.microsoft.com/office/drawing/2014/main" id="{53DFECB0-6876-7C83-4757-E79E3EBACCB8}"/>
              </a:ext>
            </a:extLst>
          </p:cNvPr>
          <p:cNvSpPr txBox="1">
            <a:spLocks noChangeArrowheads="1"/>
          </p:cNvSpPr>
          <p:nvPr/>
        </p:nvSpPr>
        <p:spPr bwMode="auto">
          <a:xfrm>
            <a:off x="1367796" y="1378399"/>
            <a:ext cx="4728204" cy="4731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Side profile</a:t>
            </a:r>
            <a:r>
              <a:rPr lang="en-GB" sz="900" dirty="0">
                <a:solidFill>
                  <a:srgbClr val="58696B"/>
                </a:solidFill>
                <a:highlight>
                  <a:srgbClr val="FFFFFF"/>
                </a:highlight>
              </a:rPr>
              <a:t>:</a:t>
            </a:r>
            <a:r>
              <a:rPr lang="en-GB" sz="900" dirty="0">
                <a:solidFill>
                  <a:srgbClr val="828282"/>
                </a:solidFill>
                <a:highlight>
                  <a:srgbClr val="FFFFFF"/>
                </a:highlight>
              </a:rPr>
              <a:t> Capture both sides of the vehicle to show off its lines and shape.</a:t>
            </a:r>
          </a:p>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Close-ups of badges and logos</a:t>
            </a:r>
            <a:r>
              <a:rPr lang="en-GB" sz="900" dirty="0">
                <a:solidFill>
                  <a:srgbClr val="58696B"/>
                </a:solidFill>
                <a:highlight>
                  <a:srgbClr val="FFFFFF"/>
                </a:highlight>
              </a:rPr>
              <a:t>:</a:t>
            </a:r>
            <a:r>
              <a:rPr lang="en-GB" sz="900" dirty="0">
                <a:solidFill>
                  <a:srgbClr val="828282"/>
                </a:solidFill>
                <a:highlight>
                  <a:srgbClr val="FFFFFF"/>
                </a:highlight>
              </a:rPr>
              <a:t> </a:t>
            </a:r>
            <a:r>
              <a:rPr lang="en-GB" sz="900" dirty="0">
                <a:solidFill>
                  <a:srgbClr val="828282"/>
                </a:solidFill>
              </a:rPr>
              <a:t>These details can enhance the context of your photos. Additionally, if the vehicle has decals or liveries, be sure to include them in your shots.</a:t>
            </a:r>
            <a:endParaRPr lang="en-GB" sz="900" dirty="0">
              <a:solidFill>
                <a:srgbClr val="828282"/>
              </a:solidFill>
              <a:highlight>
                <a:srgbClr val="FFFFFF"/>
              </a:highlight>
            </a:endParaRPr>
          </a:p>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Interior shots from outside</a:t>
            </a:r>
            <a:r>
              <a:rPr lang="en-GB" sz="900" dirty="0">
                <a:solidFill>
                  <a:srgbClr val="58696B"/>
                </a:solidFill>
                <a:highlight>
                  <a:srgbClr val="FFFFFF"/>
                </a:highlight>
              </a:rPr>
              <a:t>:</a:t>
            </a:r>
            <a:r>
              <a:rPr lang="en-GB" sz="900" dirty="0">
                <a:solidFill>
                  <a:srgbClr val="828282"/>
                </a:solidFill>
                <a:highlight>
                  <a:srgbClr val="FFFFFF"/>
                </a:highlight>
              </a:rPr>
              <a:t> Open the door and take a photo of the interior from an exterior perspective.</a:t>
            </a:r>
          </a:p>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Detail shots</a:t>
            </a:r>
            <a:r>
              <a:rPr lang="en-GB" sz="900" dirty="0">
                <a:solidFill>
                  <a:srgbClr val="58696B"/>
                </a:solidFill>
                <a:highlight>
                  <a:srgbClr val="FFFFFF"/>
                </a:highlight>
              </a:rPr>
              <a:t>:</a:t>
            </a:r>
            <a:r>
              <a:rPr lang="en-GB" sz="900" dirty="0">
                <a:solidFill>
                  <a:srgbClr val="828282"/>
                </a:solidFill>
                <a:highlight>
                  <a:srgbClr val="FFFFFF"/>
                </a:highlight>
              </a:rPr>
              <a:t> Close-ups of interesting design elements like the grille, trim details, or wheel design.</a:t>
            </a:r>
          </a:p>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Trunk/Boot space</a:t>
            </a:r>
            <a:r>
              <a:rPr lang="en-GB" sz="900" dirty="0">
                <a:solidFill>
                  <a:srgbClr val="58696B"/>
                </a:solidFill>
                <a:highlight>
                  <a:srgbClr val="FFFFFF"/>
                </a:highlight>
              </a:rPr>
              <a:t>:</a:t>
            </a:r>
            <a:r>
              <a:rPr lang="en-GB" sz="900" dirty="0">
                <a:solidFill>
                  <a:srgbClr val="828282"/>
                </a:solidFill>
                <a:highlight>
                  <a:srgbClr val="FFFFFF"/>
                </a:highlight>
              </a:rPr>
              <a:t> An open trunk/boot can give an idea about the size and form of the vehicle.</a:t>
            </a:r>
          </a:p>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Head-on front (with/without headlights on)</a:t>
            </a:r>
            <a:r>
              <a:rPr lang="en-GB" sz="900" dirty="0">
                <a:solidFill>
                  <a:srgbClr val="58696B"/>
                </a:solidFill>
                <a:highlight>
                  <a:srgbClr val="FFFFFF"/>
                </a:highlight>
              </a:rPr>
              <a:t>: </a:t>
            </a:r>
            <a:r>
              <a:rPr lang="en-GB" sz="900" dirty="0">
                <a:solidFill>
                  <a:srgbClr val="828282"/>
                </a:solidFill>
                <a:highlight>
                  <a:srgbClr val="FFFFFF"/>
                </a:highlight>
              </a:rPr>
              <a:t>This shot captures the front design of the vehicle. Turning the headlights on can highlight the design of the lights. </a:t>
            </a:r>
          </a:p>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Head-on rear (with/without taillights on)</a:t>
            </a:r>
            <a:r>
              <a:rPr lang="en-GB" sz="900" dirty="0">
                <a:solidFill>
                  <a:srgbClr val="58696B"/>
                </a:solidFill>
                <a:highlight>
                  <a:srgbClr val="FFFFFF"/>
                </a:highlight>
              </a:rPr>
              <a:t>: </a:t>
            </a:r>
            <a:r>
              <a:rPr lang="en-GB" sz="900" dirty="0">
                <a:solidFill>
                  <a:srgbClr val="828282"/>
                </a:solidFill>
                <a:highlight>
                  <a:srgbClr val="FFFFFF"/>
                </a:highlight>
              </a:rPr>
              <a:t>Like the front, this shows off the rear design. The taillights on can accentuate the vehicle's back end and show how it looks on the road.</a:t>
            </a:r>
          </a:p>
        </p:txBody>
      </p:sp>
      <p:sp>
        <p:nvSpPr>
          <p:cNvPr id="18" name="Rectangle 2">
            <a:extLst>
              <a:ext uri="{FF2B5EF4-FFF2-40B4-BE49-F238E27FC236}">
                <a16:creationId xmlns:a16="http://schemas.microsoft.com/office/drawing/2014/main" id="{99DF830E-3F7E-4B83-04CB-3C34A216EF6D}"/>
              </a:ext>
            </a:extLst>
          </p:cNvPr>
          <p:cNvSpPr txBox="1">
            <a:spLocks noChangeArrowheads="1"/>
          </p:cNvSpPr>
          <p:nvPr/>
        </p:nvSpPr>
        <p:spPr bwMode="auto">
          <a:xfrm>
            <a:off x="6726505" y="1378399"/>
            <a:ext cx="4728204" cy="4477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Aft>
                <a:spcPts val="800"/>
              </a:spcAft>
              <a:buSzPct val="150000"/>
              <a:buFont typeface="Webdings" panose="05030102010509060703" pitchFamily="18" charset="2"/>
              <a:buChar char="c"/>
            </a:pPr>
            <a:r>
              <a:rPr lang="en-GB" sz="1000" b="1" dirty="0">
                <a:solidFill>
                  <a:srgbClr val="58696B"/>
                </a:solidFill>
                <a:highlight>
                  <a:srgbClr val="FFFFFF"/>
                </a:highlight>
              </a:rPr>
              <a:t>Front and/or rear wheels (depending on the size)</a:t>
            </a:r>
            <a:r>
              <a:rPr lang="en-GB" sz="900" dirty="0">
                <a:solidFill>
                  <a:srgbClr val="58696B"/>
                </a:solidFill>
                <a:highlight>
                  <a:srgbClr val="FFFFFF"/>
                </a:highlight>
              </a:rPr>
              <a:t>:</a:t>
            </a:r>
            <a:r>
              <a:rPr lang="en-GB" sz="900" dirty="0">
                <a:solidFill>
                  <a:srgbClr val="828282"/>
                </a:solidFill>
                <a:highlight>
                  <a:srgbClr val="FFFFFF"/>
                </a:highlight>
              </a:rPr>
              <a:t> A close-up of the wheels can show off their design. It can also give a sense of the vehicle’s stance and performance capability.</a:t>
            </a:r>
            <a:endParaRPr lang="en-GB" sz="900" b="1" dirty="0">
              <a:solidFill>
                <a:srgbClr val="58696B"/>
              </a:solidFill>
              <a:highlight>
                <a:srgbClr val="FFFFFF"/>
              </a:highlight>
            </a:endParaRPr>
          </a:p>
          <a:p>
            <a:pPr algn="just">
              <a:lnSpc>
                <a:spcPct val="150000"/>
              </a:lnSpc>
              <a:spcAft>
                <a:spcPts val="800"/>
              </a:spcAft>
              <a:buSzPct val="150000"/>
              <a:buFont typeface="Webdings" panose="05030102010509060703" pitchFamily="18" charset="2"/>
              <a:buChar char="c"/>
            </a:pPr>
            <a:r>
              <a:rPr lang="en-GB" sz="1000" b="1" kern="1200" dirty="0">
                <a:solidFill>
                  <a:srgbClr val="58696B"/>
                </a:solidFill>
                <a:effectLst/>
                <a:highlight>
                  <a:srgbClr val="FFFFFF"/>
                </a:highlight>
                <a:ea typeface="+mn-ea"/>
                <a:cs typeface="+mn-cs"/>
              </a:rPr>
              <a:t>Engine</a:t>
            </a:r>
            <a:r>
              <a:rPr lang="en-GB" sz="900" kern="1200" dirty="0">
                <a:solidFill>
                  <a:srgbClr val="58696B"/>
                </a:solidFill>
                <a:effectLst/>
                <a:highlight>
                  <a:srgbClr val="FFFFFF"/>
                </a:highlight>
                <a:ea typeface="+mn-ea"/>
                <a:cs typeface="+mn-cs"/>
              </a:rPr>
              <a:t>:</a:t>
            </a:r>
            <a:r>
              <a:rPr lang="en-GB" sz="900" kern="1200" dirty="0">
                <a:solidFill>
                  <a:srgbClr val="828282"/>
                </a:solidFill>
                <a:effectLst/>
                <a:highlight>
                  <a:srgbClr val="FFFFFF"/>
                </a:highlight>
                <a:ea typeface="+mn-ea"/>
                <a:cs typeface="+mn-cs"/>
              </a:rPr>
              <a:t> A photo of the engine can be important for car enthusiasts. It gives a sense of the </a:t>
            </a:r>
            <a:r>
              <a:rPr lang="en-GB" sz="900" dirty="0">
                <a:solidFill>
                  <a:srgbClr val="828282"/>
                </a:solidFill>
                <a:highlight>
                  <a:srgbClr val="FFFFFF"/>
                </a:highlight>
              </a:rPr>
              <a:t>vehicle’s</a:t>
            </a:r>
            <a:r>
              <a:rPr lang="en-GB" sz="900" kern="1200" dirty="0">
                <a:solidFill>
                  <a:srgbClr val="828282"/>
                </a:solidFill>
                <a:effectLst/>
                <a:highlight>
                  <a:srgbClr val="FFFFFF"/>
                </a:highlight>
                <a:ea typeface="+mn-ea"/>
                <a:cs typeface="+mn-cs"/>
              </a:rPr>
              <a:t> power and intricate engineering design.</a:t>
            </a:r>
            <a:endParaRPr lang="en-GB" sz="900" dirty="0">
              <a:highlight>
                <a:srgbClr val="FFFFFF"/>
              </a:highlight>
            </a:endParaRPr>
          </a:p>
          <a:p>
            <a:pPr algn="just">
              <a:lnSpc>
                <a:spcPct val="150000"/>
              </a:lnSpc>
              <a:spcAft>
                <a:spcPts val="800"/>
              </a:spcAft>
              <a:buSzPct val="150000"/>
              <a:buFont typeface="Webdings" panose="05030102010509060703" pitchFamily="18" charset="2"/>
              <a:buChar char="c"/>
            </a:pPr>
            <a:r>
              <a:rPr lang="en-GB" sz="1000" b="1" kern="1200" dirty="0">
                <a:solidFill>
                  <a:srgbClr val="58696B"/>
                </a:solidFill>
                <a:effectLst/>
                <a:highlight>
                  <a:srgbClr val="FFFFFF"/>
                </a:highlight>
                <a:ea typeface="+mn-ea"/>
                <a:cs typeface="+mn-cs"/>
              </a:rPr>
              <a:t>Each headlight/taillight</a:t>
            </a:r>
            <a:r>
              <a:rPr lang="en-GB" sz="900" kern="1200" dirty="0">
                <a:solidFill>
                  <a:srgbClr val="58696B"/>
                </a:solidFill>
                <a:effectLst/>
                <a:highlight>
                  <a:srgbClr val="FFFFFF"/>
                </a:highlight>
                <a:ea typeface="+mn-ea"/>
                <a:cs typeface="+mn-cs"/>
              </a:rPr>
              <a:t>:</a:t>
            </a:r>
            <a:r>
              <a:rPr lang="en-GB" sz="900" kern="1200" dirty="0">
                <a:solidFill>
                  <a:srgbClr val="828282"/>
                </a:solidFill>
                <a:effectLst/>
                <a:highlight>
                  <a:srgbClr val="FFFFFF"/>
                </a:highlight>
                <a:ea typeface="+mn-ea"/>
                <a:cs typeface="+mn-cs"/>
              </a:rPr>
              <a:t> Close-ups of the headlights or taillights can highlight their design, which contributes to the overall aesthetic of the </a:t>
            </a:r>
            <a:r>
              <a:rPr lang="en-GB" sz="900" dirty="0">
                <a:solidFill>
                  <a:srgbClr val="828282"/>
                </a:solidFill>
                <a:highlight>
                  <a:srgbClr val="FFFFFF"/>
                </a:highlight>
              </a:rPr>
              <a:t>vehicle</a:t>
            </a:r>
            <a:r>
              <a:rPr lang="en-GB" sz="900" kern="1200" dirty="0">
                <a:solidFill>
                  <a:srgbClr val="828282"/>
                </a:solidFill>
                <a:effectLst/>
                <a:highlight>
                  <a:srgbClr val="FFFFFF"/>
                </a:highlight>
                <a:ea typeface="+mn-ea"/>
                <a:cs typeface="+mn-cs"/>
              </a:rPr>
              <a:t>.</a:t>
            </a:r>
            <a:endParaRPr lang="en-GB" sz="900" dirty="0">
              <a:highlight>
                <a:srgbClr val="FFFFFF"/>
              </a:highlight>
            </a:endParaRPr>
          </a:p>
          <a:p>
            <a:pPr algn="just">
              <a:lnSpc>
                <a:spcPct val="150000"/>
              </a:lnSpc>
              <a:spcAft>
                <a:spcPts val="800"/>
              </a:spcAft>
              <a:buSzPct val="150000"/>
              <a:buFont typeface="Webdings" panose="05030102010509060703" pitchFamily="18" charset="2"/>
              <a:buChar char="c"/>
            </a:pPr>
            <a:r>
              <a:rPr lang="en-GB" sz="1000" b="1" kern="1200" dirty="0">
                <a:solidFill>
                  <a:srgbClr val="58696B"/>
                </a:solidFill>
                <a:effectLst/>
                <a:highlight>
                  <a:srgbClr val="FFFFFF"/>
                </a:highlight>
                <a:ea typeface="+mn-ea"/>
                <a:cs typeface="+mn-cs"/>
              </a:rPr>
              <a:t>Undercarriage</a:t>
            </a:r>
            <a:r>
              <a:rPr lang="en-GB" sz="900" kern="1200" dirty="0">
                <a:solidFill>
                  <a:srgbClr val="58696B"/>
                </a:solidFill>
                <a:effectLst/>
                <a:highlight>
                  <a:srgbClr val="FFFFFF"/>
                </a:highlight>
                <a:ea typeface="+mn-ea"/>
                <a:cs typeface="+mn-cs"/>
              </a:rPr>
              <a:t>:</a:t>
            </a:r>
            <a:r>
              <a:rPr lang="en-GB" sz="900" kern="1200" dirty="0">
                <a:solidFill>
                  <a:srgbClr val="828282"/>
                </a:solidFill>
                <a:effectLst/>
                <a:highlight>
                  <a:srgbClr val="FFFFFF"/>
                </a:highlight>
                <a:ea typeface="+mn-ea"/>
                <a:cs typeface="+mn-cs"/>
              </a:rPr>
              <a:t> While not always the most glamorous photo, a shot of the undercarriage can reveal important information about the </a:t>
            </a:r>
            <a:r>
              <a:rPr lang="en-GB" sz="900" dirty="0">
                <a:solidFill>
                  <a:srgbClr val="828282"/>
                </a:solidFill>
                <a:highlight>
                  <a:srgbClr val="FFFFFF"/>
                </a:highlight>
              </a:rPr>
              <a:t>vehicle’s drivetrain and exhaust system</a:t>
            </a:r>
            <a:r>
              <a:rPr lang="en-GB" sz="900" kern="1200" dirty="0">
                <a:solidFill>
                  <a:srgbClr val="828282"/>
                </a:solidFill>
                <a:effectLst/>
                <a:highlight>
                  <a:srgbClr val="FFFFFF"/>
                </a:highlight>
                <a:ea typeface="+mn-ea"/>
                <a:cs typeface="+mn-cs"/>
              </a:rPr>
              <a:t>.</a:t>
            </a:r>
            <a:endParaRPr lang="en-GB" sz="900" dirty="0">
              <a:highlight>
                <a:srgbClr val="FFFFFF"/>
              </a:highlight>
            </a:endParaRPr>
          </a:p>
          <a:p>
            <a:pPr algn="just">
              <a:lnSpc>
                <a:spcPct val="150000"/>
              </a:lnSpc>
              <a:spcAft>
                <a:spcPts val="800"/>
              </a:spcAft>
              <a:buSzPct val="150000"/>
              <a:buFont typeface="Webdings" panose="05030102010509060703" pitchFamily="18" charset="2"/>
              <a:buChar char="c"/>
            </a:pPr>
            <a:r>
              <a:rPr lang="en-GB" sz="1000" b="1" kern="1200" dirty="0">
                <a:solidFill>
                  <a:srgbClr val="58696B"/>
                </a:solidFill>
                <a:effectLst/>
                <a:highlight>
                  <a:srgbClr val="FFFFFF"/>
                </a:highlight>
                <a:ea typeface="+mn-ea"/>
                <a:cs typeface="+mn-cs"/>
              </a:rPr>
              <a:t>Mirrors</a:t>
            </a:r>
            <a:r>
              <a:rPr lang="en-GB" sz="900" kern="1200" dirty="0">
                <a:solidFill>
                  <a:srgbClr val="58696B"/>
                </a:solidFill>
                <a:effectLst/>
                <a:highlight>
                  <a:srgbClr val="FFFFFF"/>
                </a:highlight>
                <a:ea typeface="+mn-ea"/>
                <a:cs typeface="+mn-cs"/>
              </a:rPr>
              <a:t>:</a:t>
            </a:r>
            <a:r>
              <a:rPr lang="en-GB" sz="900" kern="1200" dirty="0">
                <a:solidFill>
                  <a:srgbClr val="828282"/>
                </a:solidFill>
                <a:effectLst/>
                <a:highlight>
                  <a:srgbClr val="FFFFFF"/>
                </a:highlight>
                <a:ea typeface="+mn-ea"/>
                <a:cs typeface="+mn-cs"/>
              </a:rPr>
              <a:t> Photos of the mirrors can show their design. They’re a small detail, but they contribute to the overall look of the </a:t>
            </a:r>
            <a:r>
              <a:rPr lang="en-GB" sz="900" dirty="0">
                <a:solidFill>
                  <a:srgbClr val="828282"/>
                </a:solidFill>
                <a:highlight>
                  <a:srgbClr val="FFFFFF"/>
                </a:highlight>
              </a:rPr>
              <a:t>vehicle</a:t>
            </a:r>
            <a:r>
              <a:rPr lang="en-GB" sz="900" kern="1200" dirty="0">
                <a:solidFill>
                  <a:srgbClr val="828282"/>
                </a:solidFill>
                <a:effectLst/>
                <a:highlight>
                  <a:srgbClr val="FFFFFF"/>
                </a:highlight>
                <a:ea typeface="+mn-ea"/>
                <a:cs typeface="+mn-cs"/>
              </a:rPr>
              <a:t>.  </a:t>
            </a:r>
            <a:endParaRPr lang="en-GB" sz="900" dirty="0">
              <a:highlight>
                <a:srgbClr val="FFFFFF"/>
              </a:highlight>
            </a:endParaRPr>
          </a:p>
          <a:p>
            <a:pPr algn="just">
              <a:lnSpc>
                <a:spcPct val="150000"/>
              </a:lnSpc>
              <a:spcAft>
                <a:spcPts val="800"/>
              </a:spcAft>
              <a:buSzPct val="150000"/>
              <a:buFont typeface="Webdings" panose="05030102010509060703" pitchFamily="18" charset="2"/>
              <a:buChar char="c"/>
            </a:pPr>
            <a:r>
              <a:rPr lang="en-GB" sz="1000" b="1" kern="1200" dirty="0">
                <a:solidFill>
                  <a:srgbClr val="58696B"/>
                </a:solidFill>
                <a:effectLst/>
                <a:highlight>
                  <a:srgbClr val="FFFFFF"/>
                </a:highlight>
                <a:ea typeface="+mn-ea"/>
                <a:cs typeface="+mn-cs"/>
              </a:rPr>
              <a:t>Roof</a:t>
            </a:r>
            <a:r>
              <a:rPr lang="en-GB" sz="900" kern="1200" dirty="0">
                <a:solidFill>
                  <a:srgbClr val="58696B"/>
                </a:solidFill>
                <a:effectLst/>
                <a:highlight>
                  <a:srgbClr val="FFFFFF"/>
                </a:highlight>
                <a:ea typeface="+mn-ea"/>
                <a:cs typeface="+mn-cs"/>
              </a:rPr>
              <a:t>:</a:t>
            </a:r>
            <a:r>
              <a:rPr lang="en-GB" sz="900" kern="1200" dirty="0">
                <a:solidFill>
                  <a:srgbClr val="828282"/>
                </a:solidFill>
                <a:effectLst/>
                <a:highlight>
                  <a:srgbClr val="FFFFFF"/>
                </a:highlight>
                <a:ea typeface="+mn-ea"/>
                <a:cs typeface="+mn-cs"/>
              </a:rPr>
              <a:t> A shot of the roof is especially important if the </a:t>
            </a:r>
            <a:r>
              <a:rPr lang="en-GB" sz="900" dirty="0">
                <a:solidFill>
                  <a:srgbClr val="828282"/>
                </a:solidFill>
                <a:highlight>
                  <a:srgbClr val="FFFFFF"/>
                </a:highlight>
              </a:rPr>
              <a:t>vehicle</a:t>
            </a:r>
            <a:r>
              <a:rPr lang="en-GB" sz="900" kern="1200" dirty="0">
                <a:solidFill>
                  <a:srgbClr val="828282"/>
                </a:solidFill>
                <a:effectLst/>
                <a:highlight>
                  <a:srgbClr val="FFFFFF"/>
                </a:highlight>
                <a:ea typeface="+mn-ea"/>
                <a:cs typeface="+mn-cs"/>
              </a:rPr>
              <a:t> has a sunroof or moonroof. </a:t>
            </a:r>
            <a:r>
              <a:rPr lang="en-GB" sz="900" dirty="0">
                <a:solidFill>
                  <a:srgbClr val="828282"/>
                </a:solidFill>
              </a:rPr>
              <a:t>It can also reveal any additional details on the panel, such as creases</a:t>
            </a:r>
            <a:r>
              <a:rPr lang="en-GB" sz="900" kern="1200" dirty="0">
                <a:solidFill>
                  <a:srgbClr val="828282"/>
                </a:solidFill>
                <a:effectLst/>
                <a:highlight>
                  <a:srgbClr val="FFFFFF"/>
                </a:highlight>
                <a:ea typeface="+mn-ea"/>
                <a:cs typeface="+mn-cs"/>
              </a:rPr>
              <a:t> and roof rails.</a:t>
            </a:r>
            <a:endParaRPr lang="en-GB" sz="900" dirty="0">
              <a:solidFill>
                <a:srgbClr val="828282"/>
              </a:solidFill>
              <a:effectLst/>
            </a:endParaRPr>
          </a:p>
        </p:txBody>
      </p:sp>
    </p:spTree>
    <p:extLst>
      <p:ext uri="{BB962C8B-B14F-4D97-AF65-F5344CB8AC3E}">
        <p14:creationId xmlns:p14="http://schemas.microsoft.com/office/powerpoint/2010/main" val="692482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FA525C-AEDE-43EA-858A-37E4183E0F86}"/>
              </a:ext>
            </a:extLst>
          </p:cNvPr>
          <p:cNvSpPr>
            <a:spLocks noGrp="1"/>
          </p:cNvSpPr>
          <p:nvPr>
            <p:ph type="dt" sz="half" idx="10"/>
          </p:nvPr>
        </p:nvSpPr>
        <p:spPr>
          <a:xfrm>
            <a:off x="838200" y="6356350"/>
            <a:ext cx="2743200" cy="365125"/>
          </a:xfrm>
        </p:spPr>
        <p:txBody>
          <a:bodyPr rtlCol="0" anchor="ctr">
            <a:normAutofit/>
          </a:bodyPr>
          <a:lstStyle/>
          <a:p>
            <a:pPr rtl="0">
              <a:spcAft>
                <a:spcPts val="600"/>
              </a:spcAft>
            </a:pPr>
            <a:r>
              <a:rPr lang="en-GB" dirty="0"/>
              <a:t>©VRI 2026</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8610600" y="6356350"/>
            <a:ext cx="2743200" cy="365125"/>
          </a:xfrm>
        </p:spPr>
        <p:txBody>
          <a:bodyPr rtlCol="0" anchor="ctr">
            <a:normAutofit/>
          </a:bodyPr>
          <a:lstStyle/>
          <a:p>
            <a:pPr rtl="0">
              <a:spcAft>
                <a:spcPts val="600"/>
              </a:spcAft>
            </a:pPr>
            <a:r>
              <a:rPr lang="en-GB" dirty="0">
                <a:solidFill>
                  <a:schemeClr val="bg2">
                    <a:lumMod val="50000"/>
                  </a:schemeClr>
                </a:solidFill>
              </a:rPr>
              <a:t>9</a:t>
            </a:r>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871558" y="1352736"/>
            <a:ext cx="5538533" cy="657883"/>
          </a:xfrm>
        </p:spPr>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0000"/>
          </a:bodyPr>
          <a:lstStyle/>
          <a:p>
            <a:pPr lvl="0" rtl="0"/>
            <a:r>
              <a:rPr lang="en-GB" dirty="0"/>
              <a:t>Vehicle Exterior – Air Vehicle Checklist</a:t>
            </a:r>
          </a:p>
        </p:txBody>
      </p:sp>
      <p:sp>
        <p:nvSpPr>
          <p:cNvPr id="2" name="Rectangle 2">
            <a:extLst>
              <a:ext uri="{FF2B5EF4-FFF2-40B4-BE49-F238E27FC236}">
                <a16:creationId xmlns:a16="http://schemas.microsoft.com/office/drawing/2014/main" id="{C787EBCF-02E7-A7A0-B08F-CC37B47C6B87}"/>
              </a:ext>
            </a:extLst>
          </p:cNvPr>
          <p:cNvSpPr txBox="1">
            <a:spLocks noChangeArrowheads="1"/>
          </p:cNvSpPr>
          <p:nvPr/>
        </p:nvSpPr>
        <p:spPr bwMode="auto">
          <a:xfrm>
            <a:off x="958970" y="2398629"/>
            <a:ext cx="4621601" cy="3341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Front View</a:t>
            </a:r>
            <a:r>
              <a:rPr lang="en-GB" sz="1000" b="0" i="0" dirty="0">
                <a:solidFill>
                  <a:srgbClr val="58696B"/>
                </a:solidFill>
                <a:effectLst/>
                <a:highlight>
                  <a:srgbClr val="FFFFFF"/>
                </a:highlight>
              </a:rPr>
              <a:t>:</a:t>
            </a:r>
            <a:r>
              <a:rPr lang="en-GB" sz="1000" b="0" i="0" dirty="0">
                <a:solidFill>
                  <a:srgbClr val="828282"/>
                </a:solidFill>
                <a:effectLst/>
                <a:highlight>
                  <a:srgbClr val="FFFFFF"/>
                </a:highlight>
              </a:rPr>
              <a:t> </a:t>
            </a:r>
            <a:r>
              <a:rPr lang="en-GB" sz="900" b="0" i="0" dirty="0">
                <a:solidFill>
                  <a:srgbClr val="828282"/>
                </a:solidFill>
                <a:effectLst/>
                <a:highlight>
                  <a:srgbClr val="FFFFFF"/>
                </a:highlight>
              </a:rPr>
              <a:t>This shot captures the nose of the airplane, including the cockpit windows. It can give a sense of the size and design of the aircraft.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Side View</a:t>
            </a:r>
            <a:r>
              <a:rPr lang="en-GB" sz="1000" b="0" i="0" dirty="0">
                <a:solidFill>
                  <a:srgbClr val="58696B"/>
                </a:solidFill>
                <a:effectLst/>
                <a:highlight>
                  <a:srgbClr val="FFFFFF"/>
                </a:highlight>
              </a:rPr>
              <a:t>: </a:t>
            </a:r>
            <a:r>
              <a:rPr lang="en-GB" sz="900" b="0" i="0" dirty="0">
                <a:solidFill>
                  <a:srgbClr val="828282"/>
                </a:solidFill>
                <a:effectLst/>
                <a:highlight>
                  <a:srgbClr val="FFFFFF"/>
                </a:highlight>
              </a:rPr>
              <a:t>A side view can show the length of the aircraft, the number of windows, and the placement of the wings and engines.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Rear View</a:t>
            </a:r>
            <a:r>
              <a:rPr lang="en-GB" sz="1000" b="0" i="0" dirty="0">
                <a:solidFill>
                  <a:srgbClr val="58696B"/>
                </a:solidFill>
                <a:effectLst/>
                <a:highlight>
                  <a:srgbClr val="FFFFFF"/>
                </a:highlight>
              </a:rPr>
              <a:t>:</a:t>
            </a:r>
            <a:r>
              <a:rPr lang="en-GB" sz="1000" b="0" i="0" dirty="0">
                <a:solidFill>
                  <a:srgbClr val="828282"/>
                </a:solidFill>
                <a:effectLst/>
                <a:highlight>
                  <a:srgbClr val="FFFFFF"/>
                </a:highlight>
              </a:rPr>
              <a:t> </a:t>
            </a:r>
            <a:r>
              <a:rPr lang="en-GB" sz="900" b="0" i="0" dirty="0">
                <a:solidFill>
                  <a:srgbClr val="828282"/>
                </a:solidFill>
                <a:effectLst/>
                <a:highlight>
                  <a:srgbClr val="FFFFFF"/>
                </a:highlight>
              </a:rPr>
              <a:t>The rear view can highlight the tail design, which often includes the airline’s logo. It also shows the arrangement of the rear control surfaces.</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Undercarriage</a:t>
            </a:r>
            <a:r>
              <a:rPr lang="en-GB" sz="1000" b="0" i="0" dirty="0">
                <a:solidFill>
                  <a:srgbClr val="58696B"/>
                </a:solidFill>
                <a:effectLst/>
                <a:highlight>
                  <a:srgbClr val="FFFFFF"/>
                </a:highlight>
              </a:rPr>
              <a:t>:</a:t>
            </a:r>
            <a:r>
              <a:rPr lang="en-GB" sz="1000" b="0" i="0" dirty="0">
                <a:solidFill>
                  <a:srgbClr val="828282"/>
                </a:solidFill>
                <a:effectLst/>
                <a:highlight>
                  <a:srgbClr val="FFFFFF"/>
                </a:highlight>
              </a:rPr>
              <a:t> </a:t>
            </a:r>
            <a:r>
              <a:rPr lang="en-GB" sz="900" b="0" i="0" dirty="0">
                <a:solidFill>
                  <a:srgbClr val="828282"/>
                </a:solidFill>
                <a:effectLst/>
                <a:highlight>
                  <a:srgbClr val="FFFFFF"/>
                </a:highlight>
              </a:rPr>
              <a:t>A photo of the undercarriage, including the landing gear, can be interesting, especially if the gear is extended.</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Engines</a:t>
            </a:r>
            <a:r>
              <a:rPr lang="en-GB" sz="1000" b="0" i="0" dirty="0">
                <a:solidFill>
                  <a:srgbClr val="58696B"/>
                </a:solidFill>
                <a:effectLst/>
                <a:highlight>
                  <a:srgbClr val="FFFFFF"/>
                </a:highlight>
              </a:rPr>
              <a:t>:</a:t>
            </a:r>
            <a:r>
              <a:rPr lang="en-GB" sz="1000" b="0" i="0" dirty="0">
                <a:solidFill>
                  <a:srgbClr val="828282"/>
                </a:solidFill>
                <a:effectLst/>
                <a:highlight>
                  <a:srgbClr val="FFFFFF"/>
                </a:highlight>
              </a:rPr>
              <a:t> </a:t>
            </a:r>
            <a:r>
              <a:rPr lang="en-GB" sz="900" b="0" i="0" dirty="0">
                <a:solidFill>
                  <a:srgbClr val="828282"/>
                </a:solidFill>
                <a:effectLst/>
                <a:highlight>
                  <a:srgbClr val="FFFFFF"/>
                </a:highlight>
              </a:rPr>
              <a:t>Close-ups of the engines can show their size and complexity. This is especially impressive on large jet aircraft.</a:t>
            </a: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Wings</a:t>
            </a:r>
            <a:r>
              <a:rPr lang="en-GB" sz="1000" b="0" i="0" dirty="0">
                <a:solidFill>
                  <a:srgbClr val="58696B"/>
                </a:solidFill>
                <a:effectLst/>
                <a:highlight>
                  <a:srgbClr val="FFFFFF"/>
                </a:highlight>
              </a:rPr>
              <a:t>:</a:t>
            </a:r>
            <a:r>
              <a:rPr lang="en-GB" sz="1000" b="0" i="0" dirty="0">
                <a:solidFill>
                  <a:srgbClr val="828282"/>
                </a:solidFill>
                <a:effectLst/>
                <a:highlight>
                  <a:srgbClr val="FFFFFF"/>
                </a:highlight>
              </a:rPr>
              <a:t> </a:t>
            </a:r>
            <a:r>
              <a:rPr lang="en-GB" sz="900" b="0" i="0" dirty="0">
                <a:solidFill>
                  <a:srgbClr val="828282"/>
                </a:solidFill>
                <a:effectLst/>
                <a:highlight>
                  <a:srgbClr val="FFFFFF"/>
                </a:highlight>
              </a:rPr>
              <a:t>The wings of an aircraft are a key feature. Photos can show their shape, size, and the placement of flaps and other control surfaces.</a:t>
            </a:r>
            <a:endParaRPr lang="en-GB" sz="900" b="1" i="0" dirty="0">
              <a:solidFill>
                <a:srgbClr val="58696B"/>
              </a:solidFill>
              <a:effectLst/>
              <a:highlight>
                <a:srgbClr val="FFFFFF"/>
              </a:highlight>
            </a:endParaRPr>
          </a:p>
        </p:txBody>
      </p:sp>
      <p:sp>
        <p:nvSpPr>
          <p:cNvPr id="4" name="Rectangle 2">
            <a:extLst>
              <a:ext uri="{FF2B5EF4-FFF2-40B4-BE49-F238E27FC236}">
                <a16:creationId xmlns:a16="http://schemas.microsoft.com/office/drawing/2014/main" id="{9CB51BF5-06B5-BC7E-B679-7B394E9B4295}"/>
              </a:ext>
            </a:extLst>
          </p:cNvPr>
          <p:cNvSpPr txBox="1">
            <a:spLocks noChangeArrowheads="1"/>
          </p:cNvSpPr>
          <p:nvPr/>
        </p:nvSpPr>
        <p:spPr bwMode="auto">
          <a:xfrm>
            <a:off x="6611429" y="2398629"/>
            <a:ext cx="4621601" cy="2622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Tail</a:t>
            </a:r>
            <a:r>
              <a:rPr lang="en-GB" sz="900" b="0" i="0" dirty="0">
                <a:solidFill>
                  <a:srgbClr val="58696B"/>
                </a:solidFill>
                <a:effectLst/>
                <a:highlight>
                  <a:srgbClr val="FFFFFF"/>
                </a:highlight>
              </a:rPr>
              <a:t>:</a:t>
            </a:r>
            <a:r>
              <a:rPr lang="en-GB" sz="900" b="0" i="0" dirty="0">
                <a:solidFill>
                  <a:srgbClr val="828282"/>
                </a:solidFill>
                <a:effectLst/>
                <a:highlight>
                  <a:srgbClr val="FFFFFF"/>
                </a:highlight>
              </a:rPr>
              <a:t> The tail, or empennage, includes the vertical and horizontal stabilisers. Photos can show their size and shape, as well as the placement of control surfaces like the rudder and elevators.</a:t>
            </a:r>
            <a:endParaRPr lang="en-GB" sz="900" b="1" dirty="0">
              <a:solidFill>
                <a:srgbClr val="828282"/>
              </a:solidFill>
              <a:highlight>
                <a:srgbClr val="FFFFFF"/>
              </a:highlight>
            </a:endParaRPr>
          </a:p>
          <a:p>
            <a:pPr algn="just">
              <a:lnSpc>
                <a:spcPct val="150000"/>
              </a:lnSpc>
              <a:buSzPct val="150000"/>
              <a:buFont typeface="Webdings" panose="05030102010509060703" pitchFamily="18" charset="2"/>
              <a:buChar char="c"/>
            </a:pPr>
            <a:r>
              <a:rPr lang="en-GB" sz="1000" b="1" i="0" dirty="0">
                <a:solidFill>
                  <a:srgbClr val="58696B"/>
                </a:solidFill>
                <a:effectLst/>
                <a:highlight>
                  <a:srgbClr val="FFFFFF"/>
                </a:highlight>
              </a:rPr>
              <a:t>Aircraft Body</a:t>
            </a:r>
            <a:r>
              <a:rPr lang="en-GB" sz="900" b="0" i="0" dirty="0">
                <a:solidFill>
                  <a:srgbClr val="58696B"/>
                </a:solidFill>
                <a:effectLst/>
                <a:highlight>
                  <a:srgbClr val="FFFFFF"/>
                </a:highlight>
              </a:rPr>
              <a:t>: </a:t>
            </a:r>
            <a:r>
              <a:rPr lang="en-GB" sz="900" b="0" i="0" dirty="0">
                <a:solidFill>
                  <a:srgbClr val="828282"/>
                </a:solidFill>
                <a:effectLst/>
                <a:highlight>
                  <a:srgbClr val="FFFFFF"/>
                </a:highlight>
              </a:rPr>
              <a:t>Close-ups of the aircraft body can show the </a:t>
            </a:r>
            <a:r>
              <a:rPr lang="en-GB" sz="900" kern="100" dirty="0">
                <a:solidFill>
                  <a:srgbClr val="828282"/>
                </a:solidFill>
                <a:effectLst/>
                <a:highlight>
                  <a:srgbClr val="FFFFFF"/>
                </a:highlight>
                <a:ea typeface="Aptos" panose="020B0004020202020204" pitchFamily="34" charset="0"/>
                <a:cs typeface="Times New Roman" panose="02020603050405020304" pitchFamily="18" charset="0"/>
              </a:rPr>
              <a:t>construction details of the panels and any other notable features.</a:t>
            </a:r>
            <a:r>
              <a:rPr lang="en-GB" sz="900" kern="100" dirty="0">
                <a:solidFill>
                  <a:srgbClr val="828282"/>
                </a:solidFill>
                <a:effectLst/>
                <a:ea typeface="Aptos" panose="020B0004020202020204" pitchFamily="34" charset="0"/>
                <a:cs typeface="Times New Roman" panose="02020603050405020304" pitchFamily="18" charset="0"/>
              </a:rPr>
              <a:t> Also, </a:t>
            </a:r>
            <a:r>
              <a:rPr lang="en-GB" sz="900" b="0" i="0" dirty="0">
                <a:solidFill>
                  <a:srgbClr val="828282"/>
                </a:solidFill>
                <a:effectLst/>
                <a:highlight>
                  <a:srgbClr val="FFFFFF"/>
                </a:highlight>
              </a:rPr>
              <a:t>any logos or artwork that might be on the body</a:t>
            </a:r>
            <a:r>
              <a:rPr lang="en-GB" sz="900" dirty="0">
                <a:solidFill>
                  <a:srgbClr val="828282"/>
                </a:solidFill>
                <a:highlight>
                  <a:srgbClr val="FFFFFF"/>
                </a:highlight>
              </a:rPr>
              <a:t>.</a:t>
            </a:r>
            <a:endParaRPr lang="en-GB" sz="900" b="0" i="0" dirty="0">
              <a:solidFill>
                <a:srgbClr val="828282"/>
              </a:solidFill>
              <a:effectLst/>
              <a:highlight>
                <a:srgbClr val="FFFFFF"/>
              </a:highlight>
            </a:endParaRPr>
          </a:p>
          <a:p>
            <a:pPr algn="just">
              <a:lnSpc>
                <a:spcPct val="150000"/>
              </a:lnSpc>
              <a:buSzPct val="150000"/>
              <a:buFont typeface="Webdings" panose="05030102010509060703" pitchFamily="18" charset="2"/>
              <a:buChar char="c"/>
            </a:pPr>
            <a:r>
              <a:rPr lang="en-GB" sz="1000" b="1" kern="100" dirty="0">
                <a:solidFill>
                  <a:srgbClr val="58696B"/>
                </a:solidFill>
                <a:effectLst/>
                <a:highlight>
                  <a:srgbClr val="FFFFFF"/>
                </a:highlight>
                <a:ea typeface="Aptos" panose="020B0004020202020204" pitchFamily="34" charset="0"/>
                <a:cs typeface="Times New Roman" panose="02020603050405020304" pitchFamily="18" charset="0"/>
              </a:rPr>
              <a:t>Main Rotor</a:t>
            </a:r>
            <a:r>
              <a:rPr lang="en-GB" sz="900" kern="100" dirty="0">
                <a:solidFill>
                  <a:srgbClr val="58696B"/>
                </a:solidFill>
                <a:effectLst/>
                <a:highlight>
                  <a:srgbClr val="FFFFFF"/>
                </a:highlight>
                <a:ea typeface="Aptos" panose="020B0004020202020204" pitchFamily="34" charset="0"/>
                <a:cs typeface="Times New Roman" panose="02020603050405020304" pitchFamily="18" charset="0"/>
              </a:rPr>
              <a:t>:</a:t>
            </a:r>
            <a:r>
              <a:rPr lang="en-GB" sz="900" kern="100" dirty="0">
                <a:solidFill>
                  <a:srgbClr val="828282"/>
                </a:solidFill>
                <a:effectLst/>
                <a:highlight>
                  <a:srgbClr val="FFFFFF"/>
                </a:highlight>
                <a:ea typeface="Aptos" panose="020B0004020202020204" pitchFamily="34" charset="0"/>
                <a:cs typeface="Times New Roman" panose="02020603050405020304" pitchFamily="18" charset="0"/>
              </a:rPr>
              <a:t> The main rotor of a helicopter is a key feature. Photos can show their shape, size, and the placement of rotor blades.</a:t>
            </a:r>
            <a:endParaRPr lang="en-GB" sz="900" kern="100" dirty="0">
              <a:solidFill>
                <a:srgbClr val="828282"/>
              </a:solidFill>
              <a:effectLst/>
              <a:ea typeface="Aptos" panose="020B0004020202020204" pitchFamily="34" charset="0"/>
              <a:cs typeface="Times New Roman" panose="02020603050405020304" pitchFamily="18" charset="0"/>
            </a:endParaRPr>
          </a:p>
          <a:p>
            <a:pPr algn="just">
              <a:lnSpc>
                <a:spcPct val="150000"/>
              </a:lnSpc>
              <a:buSzPct val="150000"/>
              <a:buFont typeface="Webdings" panose="05030102010509060703" pitchFamily="18" charset="2"/>
              <a:buChar char="c"/>
            </a:pPr>
            <a:r>
              <a:rPr lang="en-GB" sz="1000" b="1" kern="100" dirty="0">
                <a:solidFill>
                  <a:srgbClr val="58696B"/>
                </a:solidFill>
                <a:effectLst/>
                <a:highlight>
                  <a:srgbClr val="FFFFFF"/>
                </a:highlight>
                <a:ea typeface="Aptos" panose="020B0004020202020204" pitchFamily="34" charset="0"/>
                <a:cs typeface="Times New Roman" panose="02020603050405020304" pitchFamily="18" charset="0"/>
              </a:rPr>
              <a:t>Tail Rotor</a:t>
            </a:r>
            <a:r>
              <a:rPr lang="en-GB" sz="900" kern="100" dirty="0">
                <a:solidFill>
                  <a:srgbClr val="58696B"/>
                </a:solidFill>
                <a:effectLst/>
                <a:highlight>
                  <a:srgbClr val="FFFFFF"/>
                </a:highlight>
                <a:ea typeface="Aptos" panose="020B0004020202020204" pitchFamily="34" charset="0"/>
                <a:cs typeface="Times New Roman" panose="02020603050405020304" pitchFamily="18" charset="0"/>
              </a:rPr>
              <a:t>:</a:t>
            </a:r>
            <a:r>
              <a:rPr lang="en-GB" sz="900" kern="100" dirty="0">
                <a:solidFill>
                  <a:srgbClr val="828282"/>
                </a:solidFill>
                <a:effectLst/>
                <a:highlight>
                  <a:srgbClr val="FFFFFF"/>
                </a:highlight>
                <a:ea typeface="Aptos" panose="020B0004020202020204" pitchFamily="34" charset="0"/>
                <a:cs typeface="Times New Roman" panose="02020603050405020304" pitchFamily="18" charset="0"/>
              </a:rPr>
              <a:t> The tail rotor, or anti-torque rotor, is a smaller rotor mounted so that it rotates vertically or near-vertically. Photos can show their size and shape.</a:t>
            </a:r>
            <a:endParaRPr lang="en-GB" sz="900" kern="100" dirty="0">
              <a:solidFill>
                <a:srgbClr val="828282"/>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37562236"/>
      </p:ext>
    </p:extLst>
  </p:cSld>
  <p:clrMapOvr>
    <a:masterClrMapping/>
  </p:clrMapOvr>
</p:sld>
</file>

<file path=ppt/theme/theme1.xml><?xml version="1.0" encoding="utf-8"?>
<a:theme xmlns:a="http://schemas.openxmlformats.org/drawingml/2006/main" name="Office Theme">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58958507_TF78544816_Win32" id="{59B8F5DA-F782-49E9-87ED-77C2F06E1057}" vid="{987FD31A-45F2-4BA5-8186-70ABC7AF5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9B3369-3F0F-499C-9EE7-8EC46B6E8A79}">
  <ds:schemaRefs>
    <ds:schemaRef ds:uri="http://schemas.microsoft.com/sharepoint/v3"/>
    <ds:schemaRef ds:uri="http://www.w3.org/XML/1998/namespace"/>
    <ds:schemaRef ds:uri="http://purl.org/dc/term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230e9df3-be65-4c73-a93b-d1236ebd677e"/>
    <ds:schemaRef ds:uri="16c05727-aa75-4e4a-9b5f-8a80a1165891"/>
    <ds:schemaRef ds:uri="71af3243-3dd4-4a8d-8c0d-dd76da1f02a5"/>
    <ds:schemaRef ds:uri="http://purl.org/dc/dcmitype/"/>
  </ds:schemaRefs>
</ds:datastoreItem>
</file>

<file path=customXml/itemProps2.xml><?xml version="1.0" encoding="utf-8"?>
<ds:datastoreItem xmlns:ds="http://schemas.openxmlformats.org/officeDocument/2006/customXml" ds:itemID="{11DE3569-F02A-48B1-8F6E-F11E8BF870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C34B31-7353-4357-814E-0E5916A110F2}">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Modern conference presentation</Template>
  <TotalTime>1875</TotalTime>
  <Words>5976</Words>
  <Application>Microsoft Office PowerPoint</Application>
  <PresentationFormat>Widescreen</PresentationFormat>
  <Paragraphs>389</Paragraphs>
  <Slides>25</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Ambassador</vt:lpstr>
      <vt:lpstr>Aptos</vt:lpstr>
      <vt:lpstr>Arial</vt:lpstr>
      <vt:lpstr>Calibri</vt:lpstr>
      <vt:lpstr>Corbel</vt:lpstr>
      <vt:lpstr>Segoe UI</vt:lpstr>
      <vt:lpstr>Times New Roman</vt:lpstr>
      <vt:lpstr>Univers Light</vt:lpstr>
      <vt:lpstr>Univers LT Std 45 Light</vt:lpstr>
      <vt:lpstr>Webdings</vt:lpstr>
      <vt:lpstr>Office Theme</vt:lpstr>
      <vt:lpstr>A Photographer’s Guide</vt:lpstr>
      <vt:lpstr>Contents</vt:lpstr>
      <vt:lpstr>Introduction </vt:lpstr>
      <vt:lpstr>The Photographer’s Checklist: Key Requirements</vt:lpstr>
      <vt:lpstr>Vehicle Exterior Photography: A Comprehensive Starter Guide</vt:lpstr>
      <vt:lpstr>Ultimate Guide to Vehicle Exterior Photography</vt:lpstr>
      <vt:lpstr>Ultimate Guide to Vehicle Exterior Photography</vt:lpstr>
      <vt:lpstr>PowerPoint Presentation</vt:lpstr>
      <vt:lpstr>Vehicle Exterior – Air Vehicle Checklist</vt:lpstr>
      <vt:lpstr>Vehicle Exterior – Sea Vehicle Checklist</vt:lpstr>
      <vt:lpstr>Vehicle Interior Photography: A Comprehensive Starter Guide </vt:lpstr>
      <vt:lpstr>Ultimate Guide to Vehicle Interior Photography</vt:lpstr>
      <vt:lpstr>Ultimate Guide to Vehicle Interior Photography</vt:lpstr>
      <vt:lpstr>Vehicle Interior – Land Vehicle Checklist</vt:lpstr>
      <vt:lpstr>Vehicle Interior – Land Vehicle Checklist</vt:lpstr>
      <vt:lpstr>PowerPoint Presentation</vt:lpstr>
      <vt:lpstr>Vehicle Interior – Sea Vehicle Checklist</vt:lpstr>
      <vt:lpstr>Vehicle Interior – Sea Vehicle Checklist</vt:lpstr>
      <vt:lpstr>Key Points</vt:lpstr>
      <vt:lpstr>Key Points </vt:lpstr>
      <vt:lpstr>Key Points </vt:lpstr>
      <vt:lpstr>Key Points </vt:lpstr>
      <vt:lpstr>Key Points </vt:lpstr>
      <vt:lpstr>Key Points </vt:lpstr>
      <vt:lpstr>Get in touch </vt:lpstr>
    </vt:vector>
  </TitlesOfParts>
  <Company>vehicle-referenceimages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Photographer’s Guide 2024</dc:title>
  <dc:creator>VRI</dc:creator>
  <cp:keywords>vehicle;automobile;automotive;interior;exterior;photography;guide</cp:keywords>
  <dc:description>© (VRI) vehicle-referenceimages</dc:description>
  <cp:lastModifiedBy>Kal C</cp:lastModifiedBy>
  <cp:revision>213</cp:revision>
  <dcterms:created xsi:type="dcterms:W3CDTF">2024-04-03T15:14:48Z</dcterms:created>
  <dcterms:modified xsi:type="dcterms:W3CDTF">2025-10-16T19:51:56Z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